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yandex.ru/clck/jsredir?from=yandex.ru;images/search;images;;&amp;text=&amp;etext=1294.VXaSUrSXnKfC7yI0fl52dq55noZzgU8F8OV8Of62u9qMABHsy1HH9v97KSO0hgWT4pDEnLDunZbPIYzcwDRcwxuB-fyrM-4qGbkV0RCKr-K-J4lHLSU_Bc0QFCP90FV8.95befa9cf39a92ca2987529d95cbf64d0420705a&amp;uuid=&amp;state=tid_Wvm4RM28ca_MiO4Ne9osTPtpHS9wicjEF5X7fRziVPIHCd9FyQ,,&amp;data=UlNrNmk5WktYejd1ZExIU1dfQWF1OWl3TnNjTndtZnhSUnVoUFRUd2QtZnhqRWVUaTdDc3JTdzh5Rk1XMUQ3VjZBaDdlcDdKUUFzNTZQb1l0YjUyWW5za3RPOWlVaGRXb29pLXNOSWxiTEks&amp;sign=b0a4b4d6dc7fd12ff1e39f2700ab92f1&amp;keyno=0&amp;b64e=2&amp;l10n=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«Методы и приемы, способствующие повышению техники чтения»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Z\Desktop\ba9773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3047" y="1600200"/>
            <a:ext cx="6937905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Произнеси вслух цвета, которыми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выделены слова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Z\Desktop\1127763 (1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8001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pic>
        <p:nvPicPr>
          <p:cNvPr id="10242" name="Picture 2" descr="C:\Users\Z\Desktop\file_4f01b2e25934147a62bcd8ad5105b5c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001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Таблицы </a:t>
            </a:r>
            <a:r>
              <a:rPr lang="ru-RU" b="0" dirty="0" err="1" smtClean="0"/>
              <a:t>Шульте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Z\Desktop\9389f7f895c172933109729fae0e05b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85799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карточки </a:t>
            </a:r>
            <a:r>
              <a:rPr lang="ru-RU" dirty="0" err="1" smtClean="0"/>
              <a:t>Гленна</a:t>
            </a:r>
            <a:r>
              <a:rPr lang="ru-RU" dirty="0" smtClean="0"/>
              <a:t> </a:t>
            </a:r>
            <a:r>
              <a:rPr lang="ru-RU" dirty="0" err="1" smtClean="0"/>
              <a:t>Домана</a:t>
            </a:r>
            <a:endParaRPr lang="ru-RU" dirty="0"/>
          </a:p>
        </p:txBody>
      </p:sp>
      <p:pic>
        <p:nvPicPr>
          <p:cNvPr id="2050" name="Picture 2" descr="C:\Users\Z\Desktop\doman-cards-dvd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0"/>
            <a:ext cx="5257800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.Задания на синтез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буквенных элементов.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Z\Desktop\24401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55162" y="1600200"/>
            <a:ext cx="283367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2.Задание на упрочение ассоциативных связей.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Z\Desktop\2015-04-23-11-41-10-Без-имени-1.odp-OpenOffice.org-Impre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199"/>
            <a:ext cx="7315200" cy="5058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	Задание на увеличение объема восприятия.(</a:t>
            </a:r>
            <a:r>
              <a:rPr lang="ru-RU" dirty="0" smtClean="0"/>
              <a:t>«Пол-арбуза»)</a:t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C:\Users\Z\Desktop\image11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0275" y="1949450"/>
            <a:ext cx="4743450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на увеличение объема восприятия.(</a:t>
            </a:r>
            <a:r>
              <a:rPr lang="ru-RU" dirty="0" smtClean="0"/>
              <a:t>«Пол-арбуза»)</a:t>
            </a:r>
            <a:endParaRPr lang="ru-RU" dirty="0"/>
          </a:p>
        </p:txBody>
      </p:sp>
      <p:pic>
        <p:nvPicPr>
          <p:cNvPr id="4" name="Содержимое 3" descr="разрезанные-карточки-со-словам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Задания на  развитие оперативной памяти.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Z\Desktop\70663_html_m17513c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371600"/>
            <a:ext cx="7543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5.Упражнение на развитие антиципации. «Потерянные буквы»</a:t>
            </a:r>
            <a:endParaRPr lang="ru-RU" sz="3200" dirty="0">
              <a:latin typeface="+mn-lt"/>
            </a:endParaRPr>
          </a:p>
        </p:txBody>
      </p:sp>
      <p:pic>
        <p:nvPicPr>
          <p:cNvPr id="4098" name="Picture 2" descr="C:\Users\Z\Desktop\1660552_html_m4db7266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6534150" cy="3416300"/>
          </a:xfrm>
          <a:prstGeom prst="rect">
            <a:avLst/>
          </a:prstGeom>
          <a:noFill/>
        </p:spPr>
      </p:pic>
      <p:pic>
        <p:nvPicPr>
          <p:cNvPr id="4101" name="Picture 5" descr="C:\Users\Z\Desktop\94634250_large_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76400"/>
            <a:ext cx="6324600" cy="3698208"/>
          </a:xfrm>
          <a:prstGeom prst="rect">
            <a:avLst/>
          </a:prstGeom>
          <a:noFill/>
        </p:spPr>
      </p:pic>
      <p:pic>
        <p:nvPicPr>
          <p:cNvPr id="4102" name="Picture 6" descr="C:\Users\Z\Desktop\ctenie-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00275"/>
            <a:ext cx="62103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6. Упражнение на увеличение угла обзора зрения  «Глаз – алмаз»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Z\Desktop\16b0f-1386266811-0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6477000" cy="4419600"/>
          </a:xfrm>
          <a:prstGeom prst="rect">
            <a:avLst/>
          </a:prstGeom>
          <a:noFill/>
        </p:spPr>
      </p:pic>
      <p:pic>
        <p:nvPicPr>
          <p:cNvPr id="5124" name="Picture 4" descr="C:\Users\Z\Desktop\018fe8230fbdd095979968dbe3769069_500_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286000"/>
            <a:ext cx="62484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7.Упражнение «Зазеркалье»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Z\Desktop\Бустрофед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6781800" cy="2057400"/>
          </a:xfrm>
          <a:prstGeom prst="rect">
            <a:avLst/>
          </a:prstGeom>
          <a:noFill/>
        </p:spPr>
      </p:pic>
      <p:pic>
        <p:nvPicPr>
          <p:cNvPr id="7172" name="Picture 4" descr="C:\Users\Z\Desktop\07_2_tekst_skoro4tenie_nataliigroma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326043"/>
            <a:ext cx="3886200" cy="5531957"/>
          </a:xfrm>
          <a:prstGeom prst="rect">
            <a:avLst/>
          </a:prstGeom>
          <a:noFill/>
        </p:spPr>
      </p:pic>
      <p:pic>
        <p:nvPicPr>
          <p:cNvPr id="7173" name="Picture 5" descr="C:\Users\Z\Desktop\699b57e10fd1b59dc167eb22f49d4e32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5410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37</Words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«Методы и приемы, способствующие повышению техники чтения» </vt:lpstr>
      <vt:lpstr> 1 .Задания на синтез звуко - буквенных элементов. </vt:lpstr>
      <vt:lpstr>2.Задание на упрочение ассоциативных связей. </vt:lpstr>
      <vt:lpstr> 3. Задание на увеличение объема восприятия.(«Пол-арбуза»)  </vt:lpstr>
      <vt:lpstr>Задание на увеличение объема восприятия.(«Пол-арбуза»)</vt:lpstr>
      <vt:lpstr> 4. Задания на  развитие оперативной памяти.  </vt:lpstr>
      <vt:lpstr>5.Упражнение на развитие антиципации. «Потерянные буквы»</vt:lpstr>
      <vt:lpstr> 6. Упражнение на увеличение угла обзора зрения  «Глаз – алмаз» </vt:lpstr>
      <vt:lpstr> 7.Упражнение «Зазеркалье» </vt:lpstr>
      <vt:lpstr>Произнеси вслух цвета, которыми выделены слова</vt:lpstr>
      <vt:lpstr>Вывод:</vt:lpstr>
      <vt:lpstr>Таблицы Шульте </vt:lpstr>
      <vt:lpstr>карточки Гленна Домана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«Методы и приемы, способствующие повышению техники чтения» </dc:title>
  <dc:creator>Z</dc:creator>
  <cp:lastModifiedBy>Z</cp:lastModifiedBy>
  <cp:revision>29</cp:revision>
  <dcterms:created xsi:type="dcterms:W3CDTF">2017-01-08T06:22:59Z</dcterms:created>
  <dcterms:modified xsi:type="dcterms:W3CDTF">2017-01-10T10:20:01Z</dcterms:modified>
</cp:coreProperties>
</file>