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86" r:id="rId4"/>
    <p:sldId id="285" r:id="rId5"/>
    <p:sldId id="287" r:id="rId6"/>
    <p:sldId id="288" r:id="rId7"/>
    <p:sldId id="293" r:id="rId8"/>
    <p:sldId id="295" r:id="rId9"/>
    <p:sldId id="297" r:id="rId10"/>
    <p:sldId id="292" r:id="rId11"/>
    <p:sldId id="275" r:id="rId12"/>
    <p:sldId id="277" r:id="rId13"/>
    <p:sldId id="278" r:id="rId14"/>
    <p:sldId id="280" r:id="rId15"/>
    <p:sldId id="282" r:id="rId16"/>
    <p:sldId id="265" r:id="rId17"/>
    <p:sldId id="266" r:id="rId18"/>
    <p:sldId id="268" r:id="rId19"/>
    <p:sldId id="271" r:id="rId20"/>
    <p:sldId id="274" r:id="rId21"/>
    <p:sldId id="259" r:id="rId22"/>
    <p:sldId id="261" r:id="rId23"/>
    <p:sldId id="262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933056"/>
            <a:ext cx="4905380" cy="20002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«РОБОТЫ В ЖИЗНИ ЧЕЛОВЕКА»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azetadaily.ru-23.04.2016-uwJwHyibIHIWryxHhEijNyOxqq0Xako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85728"/>
            <a:ext cx="3990674" cy="2857520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640" y="3286124"/>
            <a:ext cx="2095515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самый маленький робот в мире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онсЬЕр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японской компании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Сэйко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Эпсон Корпорэйшн»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51020130115smallestRobot_secretworlds.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1879600" cy="2082800"/>
          </a:xfrm>
          <a:prstGeom prst="rect">
            <a:avLst/>
          </a:prstGeom>
        </p:spPr>
      </p:pic>
      <p:pic>
        <p:nvPicPr>
          <p:cNvPr id="5" name="Рисунок 4" descr="6512622c1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429000"/>
            <a:ext cx="4136909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роботов: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6" y="1214423"/>
            <a:ext cx="2133584" cy="71437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медицине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042013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5004371" cy="4143404"/>
          </a:xfrm>
          <a:prstGeom prst="rect">
            <a:avLst/>
          </a:prstGeom>
        </p:spPr>
      </p:pic>
      <p:pic>
        <p:nvPicPr>
          <p:cNvPr id="5" name="Рисунок 4" descr="439955ac30be7ec_1430920521_74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46266" y="1928802"/>
            <a:ext cx="3288416" cy="2071702"/>
          </a:xfrm>
          <a:prstGeom prst="rect">
            <a:avLst/>
          </a:prstGeom>
        </p:spPr>
      </p:pic>
      <p:pic>
        <p:nvPicPr>
          <p:cNvPr id="6" name="Рисунок 5" descr="roboty-na-sluzhbe-cheloveku_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4643446"/>
            <a:ext cx="2591754" cy="1905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357586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армии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7638" y="3571876"/>
            <a:ext cx="3816822" cy="3048007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4000528" cy="32363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освоении космоса: луноход,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марсоход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спутник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285860"/>
            <a:ext cx="3430021" cy="2214578"/>
          </a:xfrm>
          <a:prstGeom prst="rect">
            <a:avLst/>
          </a:prstGeom>
        </p:spPr>
      </p:pic>
      <p:pic>
        <p:nvPicPr>
          <p:cNvPr id="5" name="Рисунок 4" descr="news00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214422"/>
            <a:ext cx="3002632" cy="2214578"/>
          </a:xfrm>
          <a:prstGeom prst="rect">
            <a:avLst/>
          </a:prstGeom>
        </p:spPr>
      </p:pic>
      <p:pic>
        <p:nvPicPr>
          <p:cNvPr id="6" name="Рисунок 5" descr="406376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3643314"/>
            <a:ext cx="3428992" cy="23975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производстве: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857232"/>
            <a:ext cx="3686752" cy="3000396"/>
          </a:xfrm>
          <a:prstGeom prst="rect">
            <a:avLst/>
          </a:prstGeom>
        </p:spPr>
      </p:pic>
      <p:pic>
        <p:nvPicPr>
          <p:cNvPr id="4" name="Рисунок 3" descr="med_body4_862_2009-12-18_18.18.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928670"/>
            <a:ext cx="3503448" cy="2857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4000504"/>
            <a:ext cx="2669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спорте</a:t>
            </a:r>
            <a:endParaRPr lang="ru-RU" dirty="0"/>
          </a:p>
        </p:txBody>
      </p:sp>
      <p:pic>
        <p:nvPicPr>
          <p:cNvPr id="6" name="Рисунок 5" descr="81a2f19f240c05d27ad8d75fdfe3a5a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4479708"/>
            <a:ext cx="3349767" cy="21640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0760" y="398299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ДОСУГЕ</a:t>
            </a:r>
            <a:endParaRPr lang="ru-RU" dirty="0"/>
          </a:p>
        </p:txBody>
      </p:sp>
      <p:pic>
        <p:nvPicPr>
          <p:cNvPr id="8" name="Рисунок 7" descr="10_3f972803776ef8474cc0df7a8a9ff3b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4382350"/>
            <a:ext cx="3468503" cy="23327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559296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Роботы дома: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3d420db3e37a07fe5ba6be806b12e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785794"/>
            <a:ext cx="2872031" cy="2214578"/>
          </a:xfrm>
          <a:prstGeom prst="rect">
            <a:avLst/>
          </a:prstGeom>
        </p:spPr>
      </p:pic>
      <p:pic>
        <p:nvPicPr>
          <p:cNvPr id="6" name="Рисунок 5" descr="13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85728"/>
            <a:ext cx="3143272" cy="2750363"/>
          </a:xfrm>
          <a:prstGeom prst="rect">
            <a:avLst/>
          </a:prstGeom>
        </p:spPr>
      </p:pic>
      <p:pic>
        <p:nvPicPr>
          <p:cNvPr id="5" name="Рисунок 4" descr="5497065dd765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214686"/>
            <a:ext cx="2644987" cy="3143272"/>
          </a:xfrm>
          <a:prstGeom prst="rect">
            <a:avLst/>
          </a:prstGeom>
        </p:spPr>
      </p:pic>
      <p:pic>
        <p:nvPicPr>
          <p:cNvPr id="7" name="Рисунок 6" descr="00000028241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57554" y="3214686"/>
            <a:ext cx="2717124" cy="3267074"/>
          </a:xfrm>
          <a:prstGeom prst="rect">
            <a:avLst/>
          </a:prstGeom>
        </p:spPr>
      </p:pic>
      <p:pic>
        <p:nvPicPr>
          <p:cNvPr id="8" name="Рисунок 7" descr="sititek.ru_robot_pylesos_A335_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3643314"/>
            <a:ext cx="2381961" cy="19502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ыставка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роботехники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вднх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4018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214422"/>
            <a:ext cx="3412344" cy="4857784"/>
          </a:xfrm>
          <a:prstGeom prst="rect">
            <a:avLst/>
          </a:prstGeom>
        </p:spPr>
      </p:pic>
      <p:pic>
        <p:nvPicPr>
          <p:cNvPr id="4" name="Рисунок 3" descr="DSCF4041 (2) - коп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285860"/>
            <a:ext cx="321078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681672" cy="4000528"/>
          </a:xfrm>
          <a:prstGeom prst="rect">
            <a:avLst/>
          </a:prstGeom>
        </p:spPr>
      </p:pic>
      <p:pic>
        <p:nvPicPr>
          <p:cNvPr id="3" name="Рисунок 2" descr="DSCF4026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285728"/>
            <a:ext cx="2176896" cy="3357586"/>
          </a:xfrm>
          <a:prstGeom prst="rect">
            <a:avLst/>
          </a:prstGeom>
        </p:spPr>
      </p:pic>
      <p:pic>
        <p:nvPicPr>
          <p:cNvPr id="4" name="Рисунок 3" descr="DSCF4029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4143380"/>
            <a:ext cx="4000528" cy="2576179"/>
          </a:xfrm>
          <a:prstGeom prst="rect">
            <a:avLst/>
          </a:prstGeom>
        </p:spPr>
      </p:pic>
      <p:pic>
        <p:nvPicPr>
          <p:cNvPr id="5" name="Рисунок 4" descr="DSCF4025 (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0694" y="642918"/>
            <a:ext cx="3428992" cy="24647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63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1972472" cy="3786214"/>
          </a:xfrm>
          <a:prstGeom prst="rect">
            <a:avLst/>
          </a:prstGeom>
        </p:spPr>
      </p:pic>
      <p:pic>
        <p:nvPicPr>
          <p:cNvPr id="3" name="Рисунок 2" descr="DSCF4064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214290"/>
            <a:ext cx="3450600" cy="2911197"/>
          </a:xfrm>
          <a:prstGeom prst="rect">
            <a:avLst/>
          </a:prstGeom>
        </p:spPr>
      </p:pic>
      <p:pic>
        <p:nvPicPr>
          <p:cNvPr id="4" name="Рисунок 3" descr="DSCF4031 (2)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214290"/>
            <a:ext cx="1980075" cy="3571900"/>
          </a:xfrm>
          <a:prstGeom prst="rect">
            <a:avLst/>
          </a:prstGeom>
        </p:spPr>
      </p:pic>
      <p:pic>
        <p:nvPicPr>
          <p:cNvPr id="5" name="Рисунок 4" descr="DSCF4051 (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4000504"/>
            <a:ext cx="3214710" cy="2703962"/>
          </a:xfrm>
          <a:prstGeom prst="rect">
            <a:avLst/>
          </a:prstGeom>
        </p:spPr>
      </p:pic>
      <p:pic>
        <p:nvPicPr>
          <p:cNvPr id="6" name="Рисунок 5" descr="DSCF4034 (2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43174" y="3500438"/>
            <a:ext cx="246501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33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487708" cy="6429420"/>
          </a:xfrm>
          <a:prstGeom prst="rect">
            <a:avLst/>
          </a:prstGeom>
        </p:spPr>
      </p:pic>
      <p:pic>
        <p:nvPicPr>
          <p:cNvPr id="4" name="Рисунок 3" descr="DSCF4035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357166"/>
            <a:ext cx="3529037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86808" cy="30003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Робот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автоматическое устройство, созданное по принципу живого организма и предназначенное для осуществления различных операций, которые выполняет человек.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Действует по заранее намеченной программе и получает информацию о внешнем мире от датчиков.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ОПЕРАЦИИ ВЫПОЛНЯЕТ самостоятельно или по команде человека.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50421153234-4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214290"/>
            <a:ext cx="2286016" cy="1500718"/>
          </a:xfrm>
          <a:prstGeom prst="rect">
            <a:avLst/>
          </a:prstGeom>
        </p:spPr>
      </p:pic>
      <p:pic>
        <p:nvPicPr>
          <p:cNvPr id="5" name="Рисунок 4" descr="Lego-Mindstorms-EV3.@7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1" y="142853"/>
            <a:ext cx="2571769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47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2246773" cy="3857652"/>
          </a:xfrm>
          <a:prstGeom prst="rect">
            <a:avLst/>
          </a:prstGeom>
        </p:spPr>
      </p:pic>
      <p:pic>
        <p:nvPicPr>
          <p:cNvPr id="3" name="Рисунок 2" descr="DSCF4046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1357298"/>
            <a:ext cx="2214578" cy="3436414"/>
          </a:xfrm>
          <a:prstGeom prst="rect">
            <a:avLst/>
          </a:prstGeom>
        </p:spPr>
      </p:pic>
      <p:pic>
        <p:nvPicPr>
          <p:cNvPr id="4" name="Рисунок 3" descr="DSCF4044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3571876"/>
            <a:ext cx="4133447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Мастерская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роботехники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40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4429156" cy="5820472"/>
          </a:xfrm>
          <a:prstGeom prst="rect">
            <a:avLst/>
          </a:prstGeom>
        </p:spPr>
      </p:pic>
      <p:pic>
        <p:nvPicPr>
          <p:cNvPr id="4" name="Рисунок 3" descr="DSCF40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857232"/>
            <a:ext cx="4232684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103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667970" cy="4786346"/>
          </a:xfrm>
          <a:prstGeom prst="rect">
            <a:avLst/>
          </a:prstGeom>
        </p:spPr>
      </p:pic>
      <p:pic>
        <p:nvPicPr>
          <p:cNvPr id="3" name="Рисунок 2" descr="DSCF41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2786058"/>
            <a:ext cx="280775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091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3286148" cy="3486438"/>
          </a:xfrm>
          <a:prstGeom prst="rect">
            <a:avLst/>
          </a:prstGeom>
        </p:spPr>
      </p:pic>
      <p:pic>
        <p:nvPicPr>
          <p:cNvPr id="3" name="Рисунок 2" descr="DSCF4085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14290"/>
            <a:ext cx="4234975" cy="3571900"/>
          </a:xfrm>
          <a:prstGeom prst="rect">
            <a:avLst/>
          </a:prstGeom>
        </p:spPr>
      </p:pic>
      <p:pic>
        <p:nvPicPr>
          <p:cNvPr id="4" name="Рисунок 3" descr="DSCF4050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3571852"/>
            <a:ext cx="2695303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5992"/>
            <a:ext cx="8686800" cy="22145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век до нашей эры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рхимед: полиспаст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катапульта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02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642919"/>
            <a:ext cx="1607355" cy="235745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714356"/>
            <a:ext cx="4615883" cy="3595706"/>
          </a:xfrm>
          <a:prstGeom prst="rect">
            <a:avLst/>
          </a:prstGeom>
        </p:spPr>
      </p:pic>
      <p:pic>
        <p:nvPicPr>
          <p:cNvPr id="6" name="Рисунок 5" descr="2551_html_m6c8b857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143248"/>
            <a:ext cx="4882926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1495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ЕОНАРДО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ПЕРВЫЙ ЧЕЛОВЕКОПОДОБНЫЙ РОБОТ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vnc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2357430"/>
            <a:ext cx="2083608" cy="1643074"/>
          </a:xfrm>
          <a:prstGeom prst="rect">
            <a:avLst/>
          </a:prstGeom>
        </p:spPr>
      </p:pic>
      <p:pic>
        <p:nvPicPr>
          <p:cNvPr id="5" name="Рисунок 4" descr="62422-M2M1YjFjYWU3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2377015" cy="4643470"/>
          </a:xfrm>
          <a:prstGeom prst="rect">
            <a:avLst/>
          </a:prstGeom>
        </p:spPr>
      </p:pic>
      <p:pic>
        <p:nvPicPr>
          <p:cNvPr id="6" name="Рисунок 5" descr="62422-M2M1YjFjYWU3Yg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357298"/>
            <a:ext cx="2521381" cy="4951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1878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Русский изобретатель: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афнутий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ебышев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стопоходящая машина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53745599_che-ma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714356"/>
            <a:ext cx="1939767" cy="2357454"/>
          </a:xfrm>
          <a:prstGeom prst="rect">
            <a:avLst/>
          </a:prstGeom>
        </p:spPr>
      </p:pic>
      <p:pic>
        <p:nvPicPr>
          <p:cNvPr id="4" name="Рисунок 3" descr="Mashina_Chebyshev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785926"/>
            <a:ext cx="5419335" cy="4015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1898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икола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радиоупраляемое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судно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883227_772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1901243" cy="2255840"/>
          </a:xfrm>
          <a:prstGeom prst="rect">
            <a:avLst/>
          </a:prstGeom>
        </p:spPr>
      </p:pic>
      <p:pic>
        <p:nvPicPr>
          <p:cNvPr id="4" name="Рисунок 3" descr="1492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1571612"/>
            <a:ext cx="4614638" cy="4167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1893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рчибальд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емпион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механический робот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Boilerplate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урегулирования военных конфликтов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oilerplate_thumb[5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909620"/>
            <a:ext cx="3929089" cy="5805528"/>
          </a:xfrm>
          <a:prstGeom prst="rect">
            <a:avLst/>
          </a:prstGeom>
        </p:spPr>
      </p:pic>
      <p:pic>
        <p:nvPicPr>
          <p:cNvPr id="6" name="Рисунок 5" descr="4ee27662d15bd8c098a266daf3144d60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1571636" cy="22549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4429156" cy="71438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1927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.уэнзли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первый электрический  робот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елевокс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292241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1928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мог говорить и ходить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robotfjimlinderm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4202" y="1714488"/>
            <a:ext cx="3622049" cy="4929222"/>
          </a:xfrm>
          <a:prstGeom prst="rect">
            <a:avLst/>
          </a:prstGeom>
        </p:spPr>
      </p:pic>
      <p:pic>
        <p:nvPicPr>
          <p:cNvPr id="9" name="Рисунок 8" descr="predictions_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48008" y="1785926"/>
            <a:ext cx="3410272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4429156" cy="71438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19зо г. – г.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льфа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292241" cy="71438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1931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.м.барнет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WillieVokalitep5-x6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9256" y="1214422"/>
            <a:ext cx="2832743" cy="4143404"/>
          </a:xfrm>
          <a:prstGeom prst="rect">
            <a:avLst/>
          </a:prstGeom>
        </p:spPr>
      </p:pic>
      <p:pic>
        <p:nvPicPr>
          <p:cNvPr id="6" name="Рисунок 5" descr="istoriya_robotehniki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6"/>
            <a:ext cx="3155774" cy="44291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169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«РОБОТЫ В ЖИЗНИ ЧЕЛОВЕКА»</vt:lpstr>
      <vt:lpstr>Робот – автоматическое устройство, созданное по принципу живого организма и предназначенное для осуществления различных операций, которые выполняет человек.  Действует по заранее намеченной программе и получает информацию о внешнем мире от датчиков.  ОПЕРАЦИИ ВЫПОЛНЯЕТ самостоятельно или по команде человека.</vt:lpstr>
      <vt:lpstr>3 век до нашей эры – Архимед: полиспаст и катапульта</vt:lpstr>
      <vt:lpstr>1495 г. – ЛЕОНАРДО ДА ВИНЧИ: ПЕРВЫЙ ЧЕЛОВЕКОПОДОБНЫЙ РОБОТ</vt:lpstr>
      <vt:lpstr>1878 г. Русский изобретатель: Пафнутий чебышев – стопоходящая машина</vt:lpstr>
      <vt:lpstr>1898 г. - Никола тесла : радиоупраляемое судно</vt:lpstr>
      <vt:lpstr>1893 г. – Арчибальд чемпион – механический робот Boilerplate для урегулирования военных конфликтов</vt:lpstr>
      <vt:lpstr>Слайд 8</vt:lpstr>
      <vt:lpstr>Слайд 9</vt:lpstr>
      <vt:lpstr>1992 г. – самый маленький робот в мире «МонсЬЕр» японской компании «Сэйко Эпсон Корпорэйшн»</vt:lpstr>
      <vt:lpstr>Функции роботов:</vt:lpstr>
      <vt:lpstr>В армии</vt:lpstr>
      <vt:lpstr>В освоении космоса: луноход, марсоход, спутник</vt:lpstr>
      <vt:lpstr>На производстве:</vt:lpstr>
      <vt:lpstr>Роботы дома:</vt:lpstr>
      <vt:lpstr>Выставка роботехники на вднха:</vt:lpstr>
      <vt:lpstr>Слайд 17</vt:lpstr>
      <vt:lpstr>Слайд 18</vt:lpstr>
      <vt:lpstr>Слайд 19</vt:lpstr>
      <vt:lpstr>Слайд 20</vt:lpstr>
      <vt:lpstr>Мастерская роботехники: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«РОБОТЫ В ЖИЗНИ ЧЕЛОВЕКА»</dc:title>
  <dc:creator>Администратор</dc:creator>
  <cp:lastModifiedBy>USER</cp:lastModifiedBy>
  <cp:revision>24</cp:revision>
  <dcterms:created xsi:type="dcterms:W3CDTF">2016-07-06T06:00:24Z</dcterms:created>
  <dcterms:modified xsi:type="dcterms:W3CDTF">2019-09-07T04:32:50Z</dcterms:modified>
</cp:coreProperties>
</file>