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82" r:id="rId3"/>
    <p:sldId id="364" r:id="rId4"/>
    <p:sldId id="283" r:id="rId5"/>
    <p:sldId id="371" r:id="rId6"/>
    <p:sldId id="258" r:id="rId7"/>
    <p:sldId id="372" r:id="rId8"/>
    <p:sldId id="375" r:id="rId9"/>
    <p:sldId id="376" r:id="rId10"/>
    <p:sldId id="377" r:id="rId11"/>
    <p:sldId id="340" r:id="rId12"/>
    <p:sldId id="322" r:id="rId13"/>
    <p:sldId id="297" r:id="rId14"/>
    <p:sldId id="259" r:id="rId15"/>
    <p:sldId id="287" r:id="rId16"/>
    <p:sldId id="324" r:id="rId17"/>
    <p:sldId id="325" r:id="rId18"/>
    <p:sldId id="328" r:id="rId19"/>
    <p:sldId id="294" r:id="rId20"/>
    <p:sldId id="316" r:id="rId21"/>
    <p:sldId id="334" r:id="rId22"/>
    <p:sldId id="329" r:id="rId23"/>
    <p:sldId id="346" r:id="rId24"/>
    <p:sldId id="359" r:id="rId25"/>
    <p:sldId id="360" r:id="rId26"/>
    <p:sldId id="289" r:id="rId27"/>
    <p:sldId id="363" r:id="rId28"/>
    <p:sldId id="296" r:id="rId29"/>
    <p:sldId id="291" r:id="rId30"/>
    <p:sldId id="299" r:id="rId31"/>
    <p:sldId id="301" r:id="rId32"/>
    <p:sldId id="300" r:id="rId33"/>
    <p:sldId id="327" r:id="rId34"/>
    <p:sldId id="365" r:id="rId35"/>
    <p:sldId id="366" r:id="rId36"/>
    <p:sldId id="266" r:id="rId37"/>
    <p:sldId id="381" r:id="rId3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240" initials="2"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81D"/>
    <a:srgbClr val="FF3399"/>
    <a:srgbClr val="99FF99"/>
    <a:srgbClr val="00660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5330" autoAdjust="0"/>
    <p:restoredTop sz="94603" autoAdjust="0"/>
  </p:normalViewPr>
  <p:slideViewPr>
    <p:cSldViewPr>
      <p:cViewPr>
        <p:scale>
          <a:sx n="46" d="100"/>
          <a:sy n="46" d="100"/>
        </p:scale>
        <p:origin x="-732" y="-792"/>
      </p:cViewPr>
      <p:guideLst>
        <p:guide orient="horz" pos="2160"/>
        <p:guide pos="2880"/>
      </p:guideLst>
    </p:cSldViewPr>
  </p:slideViewPr>
  <p:notesTextViewPr>
    <p:cViewPr>
      <p:scale>
        <a:sx n="1" d="1"/>
        <a:sy n="1" d="1"/>
      </p:scale>
      <p:origin x="0" y="0"/>
    </p:cViewPr>
  </p:notesTextViewPr>
  <p:sorterViewPr>
    <p:cViewPr>
      <p:scale>
        <a:sx n="66" d="100"/>
        <a:sy n="66" d="100"/>
      </p:scale>
      <p:origin x="0" y="654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1-19T21:27:18.421" idx="1">
    <p:pos x="2788" y="471"/>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BF2D14-797C-4B22-818B-1BA6D8739383}" type="doc">
      <dgm:prSet loTypeId="urn:microsoft.com/office/officeart/2005/8/layout/orgChart1" loCatId="hierarchy" qsTypeId="urn:microsoft.com/office/officeart/2005/8/quickstyle/3d5" qsCatId="3D" csTypeId="urn:microsoft.com/office/officeart/2005/8/colors/accent1_2" csCatId="accent1" phldr="1"/>
      <dgm:spPr/>
      <dgm:t>
        <a:bodyPr/>
        <a:lstStyle/>
        <a:p>
          <a:endParaRPr lang="ru-RU"/>
        </a:p>
      </dgm:t>
    </dgm:pt>
    <dgm:pt modelId="{E6B6318D-7796-4DC8-9EC5-26F024A6CC3C}">
      <dgm:prSet phldrT="[Текст]"/>
      <dgm:spPr/>
      <dgm:t>
        <a:bodyPr/>
        <a:lstStyle/>
        <a:p>
          <a:r>
            <a:rPr lang="ru-RU" dirty="0" smtClean="0"/>
            <a:t>Патриот Родины</a:t>
          </a:r>
          <a:endParaRPr lang="ru-RU" dirty="0"/>
        </a:p>
      </dgm:t>
    </dgm:pt>
    <dgm:pt modelId="{2C4527A8-8C01-4EC2-8C04-16EC4C383E30}" type="parTrans" cxnId="{17D51B43-D90F-44DE-A029-31C1F4762D9D}">
      <dgm:prSet/>
      <dgm:spPr/>
      <dgm:t>
        <a:bodyPr/>
        <a:lstStyle/>
        <a:p>
          <a:endParaRPr lang="ru-RU"/>
        </a:p>
      </dgm:t>
    </dgm:pt>
    <dgm:pt modelId="{A97CC3AA-9D89-4638-A492-35439572208D}" type="sibTrans" cxnId="{17D51B43-D90F-44DE-A029-31C1F4762D9D}">
      <dgm:prSet/>
      <dgm:spPr/>
      <dgm:t>
        <a:bodyPr/>
        <a:lstStyle/>
        <a:p>
          <a:endParaRPr lang="ru-RU"/>
        </a:p>
      </dgm:t>
    </dgm:pt>
    <dgm:pt modelId="{24D5E369-8004-4FA8-BE76-215F079D96DB}">
      <dgm:prSet phldrT="[Текст]"/>
      <dgm:spPr/>
      <dgm:t>
        <a:bodyPr/>
        <a:lstStyle/>
        <a:p>
          <a:r>
            <a:rPr lang="ru-RU" dirty="0" smtClean="0"/>
            <a:t>Любовь к семье</a:t>
          </a:r>
          <a:endParaRPr lang="ru-RU" dirty="0"/>
        </a:p>
      </dgm:t>
    </dgm:pt>
    <dgm:pt modelId="{71F6293E-8ACE-4F11-91FB-811CCB4B3B4F}" type="parTrans" cxnId="{EB7011D5-1481-4254-93FE-FF724A875EAF}">
      <dgm:prSet/>
      <dgm:spPr/>
      <dgm:t>
        <a:bodyPr/>
        <a:lstStyle/>
        <a:p>
          <a:endParaRPr lang="ru-RU"/>
        </a:p>
      </dgm:t>
    </dgm:pt>
    <dgm:pt modelId="{7FFD479C-C87B-48C2-80D5-A7561404F1D6}" type="sibTrans" cxnId="{EB7011D5-1481-4254-93FE-FF724A875EAF}">
      <dgm:prSet/>
      <dgm:spPr/>
      <dgm:t>
        <a:bodyPr/>
        <a:lstStyle/>
        <a:p>
          <a:endParaRPr lang="ru-RU"/>
        </a:p>
      </dgm:t>
    </dgm:pt>
    <dgm:pt modelId="{E8D01C91-9211-412D-A661-29186F271657}">
      <dgm:prSet phldrT="[Текст]"/>
      <dgm:spPr/>
      <dgm:t>
        <a:bodyPr/>
        <a:lstStyle/>
        <a:p>
          <a:r>
            <a:rPr lang="ru-RU" dirty="0" smtClean="0"/>
            <a:t>Уважение к старшим</a:t>
          </a:r>
          <a:endParaRPr lang="ru-RU" dirty="0"/>
        </a:p>
      </dgm:t>
    </dgm:pt>
    <dgm:pt modelId="{9FDE6C2B-42D4-4FF2-AF44-E4B196FDE44A}" type="parTrans" cxnId="{8188186D-4FB4-408D-919C-D348D7599B25}">
      <dgm:prSet/>
      <dgm:spPr/>
      <dgm:t>
        <a:bodyPr/>
        <a:lstStyle/>
        <a:p>
          <a:endParaRPr lang="ru-RU"/>
        </a:p>
      </dgm:t>
    </dgm:pt>
    <dgm:pt modelId="{EC6DF38F-6E4B-4DE5-B495-1839A1181F26}" type="sibTrans" cxnId="{8188186D-4FB4-408D-919C-D348D7599B25}">
      <dgm:prSet/>
      <dgm:spPr/>
      <dgm:t>
        <a:bodyPr/>
        <a:lstStyle/>
        <a:p>
          <a:endParaRPr lang="ru-RU"/>
        </a:p>
      </dgm:t>
    </dgm:pt>
    <dgm:pt modelId="{C045E414-0E04-4492-9686-4C10A910A991}">
      <dgm:prSet phldrT="[Текст]"/>
      <dgm:spPr/>
      <dgm:t>
        <a:bodyPr/>
        <a:lstStyle/>
        <a:p>
          <a:r>
            <a:rPr lang="ru-RU" dirty="0" smtClean="0"/>
            <a:t>Любовь к окружающему миру</a:t>
          </a:r>
          <a:endParaRPr lang="ru-RU" dirty="0"/>
        </a:p>
      </dgm:t>
    </dgm:pt>
    <dgm:pt modelId="{E78B35CD-7A51-41E4-9771-14DCC156833A}" type="parTrans" cxnId="{7F3A4E83-A0F1-41E9-9356-A0D8562A2623}">
      <dgm:prSet/>
      <dgm:spPr/>
      <dgm:t>
        <a:bodyPr/>
        <a:lstStyle/>
        <a:p>
          <a:endParaRPr lang="ru-RU"/>
        </a:p>
      </dgm:t>
    </dgm:pt>
    <dgm:pt modelId="{F19FCCE2-0423-4571-A0C3-859E8F64DC31}" type="sibTrans" cxnId="{7F3A4E83-A0F1-41E9-9356-A0D8562A2623}">
      <dgm:prSet/>
      <dgm:spPr/>
      <dgm:t>
        <a:bodyPr/>
        <a:lstStyle/>
        <a:p>
          <a:endParaRPr lang="ru-RU"/>
        </a:p>
      </dgm:t>
    </dgm:pt>
    <dgm:pt modelId="{DF24157A-026D-42A2-BED6-99A095EF6D8A}">
      <dgm:prSet/>
      <dgm:spPr/>
      <dgm:t>
        <a:bodyPr/>
        <a:lstStyle/>
        <a:p>
          <a:r>
            <a:rPr lang="ru-RU" dirty="0" smtClean="0"/>
            <a:t>Интерес к народным традициям</a:t>
          </a:r>
          <a:endParaRPr lang="ru-RU" dirty="0"/>
        </a:p>
      </dgm:t>
    </dgm:pt>
    <dgm:pt modelId="{F6AADC6B-59DB-4DDD-B4DE-3EA5EEF37CDA}" type="parTrans" cxnId="{E31CABFF-C47B-400D-8D2F-7C8ED4862F7D}">
      <dgm:prSet/>
      <dgm:spPr/>
      <dgm:t>
        <a:bodyPr/>
        <a:lstStyle/>
        <a:p>
          <a:endParaRPr lang="ru-RU"/>
        </a:p>
      </dgm:t>
    </dgm:pt>
    <dgm:pt modelId="{375FD445-F82B-4DE1-A0AE-258CD076F403}" type="sibTrans" cxnId="{E31CABFF-C47B-400D-8D2F-7C8ED4862F7D}">
      <dgm:prSet/>
      <dgm:spPr/>
      <dgm:t>
        <a:bodyPr/>
        <a:lstStyle/>
        <a:p>
          <a:endParaRPr lang="ru-RU"/>
        </a:p>
      </dgm:t>
    </dgm:pt>
    <dgm:pt modelId="{77F7E756-554F-45D6-8353-9C01117F5E07}">
      <dgm:prSet/>
      <dgm:spPr/>
      <dgm:t>
        <a:bodyPr/>
        <a:lstStyle/>
        <a:p>
          <a:r>
            <a:rPr lang="ru-RU" dirty="0" smtClean="0"/>
            <a:t>Воспитание трудолюбия</a:t>
          </a:r>
          <a:endParaRPr lang="ru-RU" dirty="0"/>
        </a:p>
      </dgm:t>
    </dgm:pt>
    <dgm:pt modelId="{B873B5E5-FCCD-4DC0-856A-F7452DF7FBDD}" type="parTrans" cxnId="{97DFFF0D-8DC8-409C-B4EA-B3E3E26A6D65}">
      <dgm:prSet/>
      <dgm:spPr/>
      <dgm:t>
        <a:bodyPr/>
        <a:lstStyle/>
        <a:p>
          <a:endParaRPr lang="ru-RU"/>
        </a:p>
      </dgm:t>
    </dgm:pt>
    <dgm:pt modelId="{336C0999-AFA7-41FA-AC5B-CA04D50C0BBE}" type="sibTrans" cxnId="{97DFFF0D-8DC8-409C-B4EA-B3E3E26A6D65}">
      <dgm:prSet/>
      <dgm:spPr/>
      <dgm:t>
        <a:bodyPr/>
        <a:lstStyle/>
        <a:p>
          <a:endParaRPr lang="ru-RU"/>
        </a:p>
      </dgm:t>
    </dgm:pt>
    <dgm:pt modelId="{FD70F59F-D80E-4179-9E39-843A6E589305}">
      <dgm:prSet/>
      <dgm:spPr/>
      <dgm:t>
        <a:bodyPr/>
        <a:lstStyle/>
        <a:p>
          <a:r>
            <a:rPr lang="ru-RU" dirty="0" smtClean="0"/>
            <a:t>Уважение к истории своей Родины</a:t>
          </a:r>
          <a:endParaRPr lang="ru-RU" dirty="0"/>
        </a:p>
      </dgm:t>
    </dgm:pt>
    <dgm:pt modelId="{1808E191-FB0E-40DE-9D06-A2A695D639C9}" type="parTrans" cxnId="{8C2134B0-A85B-49CA-9922-F8CB03273605}">
      <dgm:prSet/>
      <dgm:spPr/>
      <dgm:t>
        <a:bodyPr/>
        <a:lstStyle/>
        <a:p>
          <a:endParaRPr lang="ru-RU"/>
        </a:p>
      </dgm:t>
    </dgm:pt>
    <dgm:pt modelId="{54F3A076-15C3-41FD-84A8-905EFBDD496D}" type="sibTrans" cxnId="{8C2134B0-A85B-49CA-9922-F8CB03273605}">
      <dgm:prSet/>
      <dgm:spPr/>
      <dgm:t>
        <a:bodyPr/>
        <a:lstStyle/>
        <a:p>
          <a:endParaRPr lang="ru-RU"/>
        </a:p>
      </dgm:t>
    </dgm:pt>
    <dgm:pt modelId="{6BEDB280-1B6D-4439-A07F-BE4C4D281049}" type="pres">
      <dgm:prSet presAssocID="{7ABF2D14-797C-4B22-818B-1BA6D8739383}" presName="hierChild1" presStyleCnt="0">
        <dgm:presLayoutVars>
          <dgm:orgChart val="1"/>
          <dgm:chPref val="1"/>
          <dgm:dir/>
          <dgm:animOne val="branch"/>
          <dgm:animLvl val="lvl"/>
          <dgm:resizeHandles/>
        </dgm:presLayoutVars>
      </dgm:prSet>
      <dgm:spPr/>
      <dgm:t>
        <a:bodyPr/>
        <a:lstStyle/>
        <a:p>
          <a:endParaRPr lang="ru-RU"/>
        </a:p>
      </dgm:t>
    </dgm:pt>
    <dgm:pt modelId="{0EA9537D-7883-46AC-BB83-D0F9A70A3125}" type="pres">
      <dgm:prSet presAssocID="{E6B6318D-7796-4DC8-9EC5-26F024A6CC3C}" presName="hierRoot1" presStyleCnt="0">
        <dgm:presLayoutVars>
          <dgm:hierBranch val="init"/>
        </dgm:presLayoutVars>
      </dgm:prSet>
      <dgm:spPr/>
    </dgm:pt>
    <dgm:pt modelId="{C41329F0-85BF-4AF7-A94E-6A8528CA018C}" type="pres">
      <dgm:prSet presAssocID="{E6B6318D-7796-4DC8-9EC5-26F024A6CC3C}" presName="rootComposite1" presStyleCnt="0"/>
      <dgm:spPr/>
    </dgm:pt>
    <dgm:pt modelId="{3F5DFB98-45D6-4B61-B5E3-A206B365687B}" type="pres">
      <dgm:prSet presAssocID="{E6B6318D-7796-4DC8-9EC5-26F024A6CC3C}" presName="rootText1" presStyleLbl="node0" presStyleIdx="0" presStyleCnt="1">
        <dgm:presLayoutVars>
          <dgm:chPref val="3"/>
        </dgm:presLayoutVars>
      </dgm:prSet>
      <dgm:spPr/>
      <dgm:t>
        <a:bodyPr/>
        <a:lstStyle/>
        <a:p>
          <a:endParaRPr lang="ru-RU"/>
        </a:p>
      </dgm:t>
    </dgm:pt>
    <dgm:pt modelId="{423A5013-BFD0-464D-B3B4-7316DE01A2BE}" type="pres">
      <dgm:prSet presAssocID="{E6B6318D-7796-4DC8-9EC5-26F024A6CC3C}" presName="rootConnector1" presStyleLbl="node1" presStyleIdx="0" presStyleCnt="0"/>
      <dgm:spPr/>
      <dgm:t>
        <a:bodyPr/>
        <a:lstStyle/>
        <a:p>
          <a:endParaRPr lang="ru-RU"/>
        </a:p>
      </dgm:t>
    </dgm:pt>
    <dgm:pt modelId="{CCC7856E-B24E-4AAA-8D53-366DB0B6E8B2}" type="pres">
      <dgm:prSet presAssocID="{E6B6318D-7796-4DC8-9EC5-26F024A6CC3C}" presName="hierChild2" presStyleCnt="0"/>
      <dgm:spPr/>
    </dgm:pt>
    <dgm:pt modelId="{26A5ED39-786D-465B-A0C1-4FD4212E75FC}" type="pres">
      <dgm:prSet presAssocID="{71F6293E-8ACE-4F11-91FB-811CCB4B3B4F}" presName="Name37" presStyleLbl="parChTrans1D2" presStyleIdx="0" presStyleCnt="4"/>
      <dgm:spPr/>
      <dgm:t>
        <a:bodyPr/>
        <a:lstStyle/>
        <a:p>
          <a:endParaRPr lang="ru-RU"/>
        </a:p>
      </dgm:t>
    </dgm:pt>
    <dgm:pt modelId="{8DF53C51-B667-47D7-BBF1-4B982E560047}" type="pres">
      <dgm:prSet presAssocID="{24D5E369-8004-4FA8-BE76-215F079D96DB}" presName="hierRoot2" presStyleCnt="0">
        <dgm:presLayoutVars>
          <dgm:hierBranch val="init"/>
        </dgm:presLayoutVars>
      </dgm:prSet>
      <dgm:spPr/>
    </dgm:pt>
    <dgm:pt modelId="{F234E958-8FB4-45E0-9F70-3CFFE3560ED2}" type="pres">
      <dgm:prSet presAssocID="{24D5E369-8004-4FA8-BE76-215F079D96DB}" presName="rootComposite" presStyleCnt="0"/>
      <dgm:spPr/>
    </dgm:pt>
    <dgm:pt modelId="{98E12C12-1F54-40B4-AEBB-8C00AC59B6F5}" type="pres">
      <dgm:prSet presAssocID="{24D5E369-8004-4FA8-BE76-215F079D96DB}" presName="rootText" presStyleLbl="node2" presStyleIdx="0" presStyleCnt="4">
        <dgm:presLayoutVars>
          <dgm:chPref val="3"/>
        </dgm:presLayoutVars>
      </dgm:prSet>
      <dgm:spPr/>
      <dgm:t>
        <a:bodyPr/>
        <a:lstStyle/>
        <a:p>
          <a:endParaRPr lang="ru-RU"/>
        </a:p>
      </dgm:t>
    </dgm:pt>
    <dgm:pt modelId="{597B1A70-79F1-4FDF-A6C1-7D4660BA1C64}" type="pres">
      <dgm:prSet presAssocID="{24D5E369-8004-4FA8-BE76-215F079D96DB}" presName="rootConnector" presStyleLbl="node2" presStyleIdx="0" presStyleCnt="4"/>
      <dgm:spPr/>
      <dgm:t>
        <a:bodyPr/>
        <a:lstStyle/>
        <a:p>
          <a:endParaRPr lang="ru-RU"/>
        </a:p>
      </dgm:t>
    </dgm:pt>
    <dgm:pt modelId="{87B521EE-C4ED-46F1-94C5-07CEB7DF1941}" type="pres">
      <dgm:prSet presAssocID="{24D5E369-8004-4FA8-BE76-215F079D96DB}" presName="hierChild4" presStyleCnt="0"/>
      <dgm:spPr/>
    </dgm:pt>
    <dgm:pt modelId="{92F18427-AC22-49C2-B4D9-1C7D11F62F4F}" type="pres">
      <dgm:prSet presAssocID="{B873B5E5-FCCD-4DC0-856A-F7452DF7FBDD}" presName="Name37" presStyleLbl="parChTrans1D3" presStyleIdx="0" presStyleCnt="2"/>
      <dgm:spPr/>
      <dgm:t>
        <a:bodyPr/>
        <a:lstStyle/>
        <a:p>
          <a:endParaRPr lang="ru-RU"/>
        </a:p>
      </dgm:t>
    </dgm:pt>
    <dgm:pt modelId="{4EE16720-9558-44FF-A769-FC1ED905E23B}" type="pres">
      <dgm:prSet presAssocID="{77F7E756-554F-45D6-8353-9C01117F5E07}" presName="hierRoot2" presStyleCnt="0">
        <dgm:presLayoutVars>
          <dgm:hierBranch val="init"/>
        </dgm:presLayoutVars>
      </dgm:prSet>
      <dgm:spPr/>
    </dgm:pt>
    <dgm:pt modelId="{FC831228-6315-4462-BEA4-CFF03ED1B54D}" type="pres">
      <dgm:prSet presAssocID="{77F7E756-554F-45D6-8353-9C01117F5E07}" presName="rootComposite" presStyleCnt="0"/>
      <dgm:spPr/>
    </dgm:pt>
    <dgm:pt modelId="{57CF475E-F4EF-4BF5-B89E-C10EF6E0DEB3}" type="pres">
      <dgm:prSet presAssocID="{77F7E756-554F-45D6-8353-9C01117F5E07}" presName="rootText" presStyleLbl="node3" presStyleIdx="0" presStyleCnt="2">
        <dgm:presLayoutVars>
          <dgm:chPref val="3"/>
        </dgm:presLayoutVars>
      </dgm:prSet>
      <dgm:spPr/>
      <dgm:t>
        <a:bodyPr/>
        <a:lstStyle/>
        <a:p>
          <a:endParaRPr lang="ru-RU"/>
        </a:p>
      </dgm:t>
    </dgm:pt>
    <dgm:pt modelId="{48B01E8E-1A69-4C68-9928-DCB9D1827BA2}" type="pres">
      <dgm:prSet presAssocID="{77F7E756-554F-45D6-8353-9C01117F5E07}" presName="rootConnector" presStyleLbl="node3" presStyleIdx="0" presStyleCnt="2"/>
      <dgm:spPr/>
      <dgm:t>
        <a:bodyPr/>
        <a:lstStyle/>
        <a:p>
          <a:endParaRPr lang="ru-RU"/>
        </a:p>
      </dgm:t>
    </dgm:pt>
    <dgm:pt modelId="{DECEBF9A-F3C7-4996-8E60-5EEAEA2EF57D}" type="pres">
      <dgm:prSet presAssocID="{77F7E756-554F-45D6-8353-9C01117F5E07}" presName="hierChild4" presStyleCnt="0"/>
      <dgm:spPr/>
    </dgm:pt>
    <dgm:pt modelId="{C528E635-C2CB-454B-87B5-58ED1BC664D0}" type="pres">
      <dgm:prSet presAssocID="{77F7E756-554F-45D6-8353-9C01117F5E07}" presName="hierChild5" presStyleCnt="0"/>
      <dgm:spPr/>
    </dgm:pt>
    <dgm:pt modelId="{A1DE89E4-B7ED-472D-AC9D-E97D5852B6F5}" type="pres">
      <dgm:prSet presAssocID="{24D5E369-8004-4FA8-BE76-215F079D96DB}" presName="hierChild5" presStyleCnt="0"/>
      <dgm:spPr/>
    </dgm:pt>
    <dgm:pt modelId="{C98F89B6-A9A7-4A3B-8E3B-D621EFFA77E8}" type="pres">
      <dgm:prSet presAssocID="{F6AADC6B-59DB-4DDD-B4DE-3EA5EEF37CDA}" presName="Name37" presStyleLbl="parChTrans1D2" presStyleIdx="1" presStyleCnt="4"/>
      <dgm:spPr/>
      <dgm:t>
        <a:bodyPr/>
        <a:lstStyle/>
        <a:p>
          <a:endParaRPr lang="ru-RU"/>
        </a:p>
      </dgm:t>
    </dgm:pt>
    <dgm:pt modelId="{8CA2E424-BF8D-443F-A7A7-F70749A99959}" type="pres">
      <dgm:prSet presAssocID="{DF24157A-026D-42A2-BED6-99A095EF6D8A}" presName="hierRoot2" presStyleCnt="0">
        <dgm:presLayoutVars>
          <dgm:hierBranch val="init"/>
        </dgm:presLayoutVars>
      </dgm:prSet>
      <dgm:spPr/>
    </dgm:pt>
    <dgm:pt modelId="{76FDA794-46CB-481F-8434-464A20199974}" type="pres">
      <dgm:prSet presAssocID="{DF24157A-026D-42A2-BED6-99A095EF6D8A}" presName="rootComposite" presStyleCnt="0"/>
      <dgm:spPr/>
    </dgm:pt>
    <dgm:pt modelId="{1240CC8A-9918-412A-8133-DCE2D3CA17AE}" type="pres">
      <dgm:prSet presAssocID="{DF24157A-026D-42A2-BED6-99A095EF6D8A}" presName="rootText" presStyleLbl="node2" presStyleIdx="1" presStyleCnt="4" custLinFactNeighborX="426" custLinFactNeighborY="1123">
        <dgm:presLayoutVars>
          <dgm:chPref val="3"/>
        </dgm:presLayoutVars>
      </dgm:prSet>
      <dgm:spPr/>
      <dgm:t>
        <a:bodyPr/>
        <a:lstStyle/>
        <a:p>
          <a:endParaRPr lang="ru-RU"/>
        </a:p>
      </dgm:t>
    </dgm:pt>
    <dgm:pt modelId="{8347E9D0-EC87-4E21-AF7B-C1D7E489F080}" type="pres">
      <dgm:prSet presAssocID="{DF24157A-026D-42A2-BED6-99A095EF6D8A}" presName="rootConnector" presStyleLbl="node2" presStyleIdx="1" presStyleCnt="4"/>
      <dgm:spPr/>
      <dgm:t>
        <a:bodyPr/>
        <a:lstStyle/>
        <a:p>
          <a:endParaRPr lang="ru-RU"/>
        </a:p>
      </dgm:t>
    </dgm:pt>
    <dgm:pt modelId="{0D1BF0CE-1099-4F41-9686-543D91734AA3}" type="pres">
      <dgm:prSet presAssocID="{DF24157A-026D-42A2-BED6-99A095EF6D8A}" presName="hierChild4" presStyleCnt="0"/>
      <dgm:spPr/>
    </dgm:pt>
    <dgm:pt modelId="{4B374EBD-0268-49F7-9C65-EA846C7E02F1}" type="pres">
      <dgm:prSet presAssocID="{1808E191-FB0E-40DE-9D06-A2A695D639C9}" presName="Name37" presStyleLbl="parChTrans1D3" presStyleIdx="1" presStyleCnt="2"/>
      <dgm:spPr/>
      <dgm:t>
        <a:bodyPr/>
        <a:lstStyle/>
        <a:p>
          <a:endParaRPr lang="ru-RU"/>
        </a:p>
      </dgm:t>
    </dgm:pt>
    <dgm:pt modelId="{518ABBEB-60DC-4BF0-9D67-CA134DCE7CF0}" type="pres">
      <dgm:prSet presAssocID="{FD70F59F-D80E-4179-9E39-843A6E589305}" presName="hierRoot2" presStyleCnt="0">
        <dgm:presLayoutVars>
          <dgm:hierBranch val="init"/>
        </dgm:presLayoutVars>
      </dgm:prSet>
      <dgm:spPr/>
    </dgm:pt>
    <dgm:pt modelId="{FCCA5EC2-AEF6-4B74-A1C1-49A480B80BCB}" type="pres">
      <dgm:prSet presAssocID="{FD70F59F-D80E-4179-9E39-843A6E589305}" presName="rootComposite" presStyleCnt="0"/>
      <dgm:spPr/>
    </dgm:pt>
    <dgm:pt modelId="{88E7BEC9-72B7-450E-9E3F-E2D7616CB81F}" type="pres">
      <dgm:prSet presAssocID="{FD70F59F-D80E-4179-9E39-843A6E589305}" presName="rootText" presStyleLbl="node3" presStyleIdx="1" presStyleCnt="2">
        <dgm:presLayoutVars>
          <dgm:chPref val="3"/>
        </dgm:presLayoutVars>
      </dgm:prSet>
      <dgm:spPr/>
      <dgm:t>
        <a:bodyPr/>
        <a:lstStyle/>
        <a:p>
          <a:endParaRPr lang="ru-RU"/>
        </a:p>
      </dgm:t>
    </dgm:pt>
    <dgm:pt modelId="{9576DB50-5685-44E9-AC43-A90B9C361931}" type="pres">
      <dgm:prSet presAssocID="{FD70F59F-D80E-4179-9E39-843A6E589305}" presName="rootConnector" presStyleLbl="node3" presStyleIdx="1" presStyleCnt="2"/>
      <dgm:spPr/>
      <dgm:t>
        <a:bodyPr/>
        <a:lstStyle/>
        <a:p>
          <a:endParaRPr lang="ru-RU"/>
        </a:p>
      </dgm:t>
    </dgm:pt>
    <dgm:pt modelId="{C8AC8A84-55FC-4EEC-B8D9-A149C57CC941}" type="pres">
      <dgm:prSet presAssocID="{FD70F59F-D80E-4179-9E39-843A6E589305}" presName="hierChild4" presStyleCnt="0"/>
      <dgm:spPr/>
    </dgm:pt>
    <dgm:pt modelId="{037F5CC3-415F-4FBE-9C32-CEA6466898E7}" type="pres">
      <dgm:prSet presAssocID="{FD70F59F-D80E-4179-9E39-843A6E589305}" presName="hierChild5" presStyleCnt="0"/>
      <dgm:spPr/>
    </dgm:pt>
    <dgm:pt modelId="{564352F7-72DC-4489-BF49-8EE761D80218}" type="pres">
      <dgm:prSet presAssocID="{DF24157A-026D-42A2-BED6-99A095EF6D8A}" presName="hierChild5" presStyleCnt="0"/>
      <dgm:spPr/>
    </dgm:pt>
    <dgm:pt modelId="{5432A019-A569-4C11-8E3B-7A16A501F400}" type="pres">
      <dgm:prSet presAssocID="{9FDE6C2B-42D4-4FF2-AF44-E4B196FDE44A}" presName="Name37" presStyleLbl="parChTrans1D2" presStyleIdx="2" presStyleCnt="4"/>
      <dgm:spPr/>
      <dgm:t>
        <a:bodyPr/>
        <a:lstStyle/>
        <a:p>
          <a:endParaRPr lang="ru-RU"/>
        </a:p>
      </dgm:t>
    </dgm:pt>
    <dgm:pt modelId="{2D1DB80D-B79A-4BD9-8B22-1762FBB62FDB}" type="pres">
      <dgm:prSet presAssocID="{E8D01C91-9211-412D-A661-29186F271657}" presName="hierRoot2" presStyleCnt="0">
        <dgm:presLayoutVars>
          <dgm:hierBranch val="init"/>
        </dgm:presLayoutVars>
      </dgm:prSet>
      <dgm:spPr/>
    </dgm:pt>
    <dgm:pt modelId="{D0470B9E-84A1-4197-95B8-56D220AA1E51}" type="pres">
      <dgm:prSet presAssocID="{E8D01C91-9211-412D-A661-29186F271657}" presName="rootComposite" presStyleCnt="0"/>
      <dgm:spPr/>
    </dgm:pt>
    <dgm:pt modelId="{3BF75D01-94DA-4DF0-9882-DF0D8A9A3B15}" type="pres">
      <dgm:prSet presAssocID="{E8D01C91-9211-412D-A661-29186F271657}" presName="rootText" presStyleLbl="node2" presStyleIdx="2" presStyleCnt="4">
        <dgm:presLayoutVars>
          <dgm:chPref val="3"/>
        </dgm:presLayoutVars>
      </dgm:prSet>
      <dgm:spPr/>
      <dgm:t>
        <a:bodyPr/>
        <a:lstStyle/>
        <a:p>
          <a:endParaRPr lang="ru-RU"/>
        </a:p>
      </dgm:t>
    </dgm:pt>
    <dgm:pt modelId="{7EB106E8-A61C-4B36-84A7-857D81697F75}" type="pres">
      <dgm:prSet presAssocID="{E8D01C91-9211-412D-A661-29186F271657}" presName="rootConnector" presStyleLbl="node2" presStyleIdx="2" presStyleCnt="4"/>
      <dgm:spPr/>
      <dgm:t>
        <a:bodyPr/>
        <a:lstStyle/>
        <a:p>
          <a:endParaRPr lang="ru-RU"/>
        </a:p>
      </dgm:t>
    </dgm:pt>
    <dgm:pt modelId="{E4569DA9-EFC0-49F2-83F7-48E504F03FD3}" type="pres">
      <dgm:prSet presAssocID="{E8D01C91-9211-412D-A661-29186F271657}" presName="hierChild4" presStyleCnt="0"/>
      <dgm:spPr/>
    </dgm:pt>
    <dgm:pt modelId="{FF974FFD-44AD-4B25-8902-40E5793FA8B3}" type="pres">
      <dgm:prSet presAssocID="{E8D01C91-9211-412D-A661-29186F271657}" presName="hierChild5" presStyleCnt="0"/>
      <dgm:spPr/>
    </dgm:pt>
    <dgm:pt modelId="{4A3436E7-262F-4321-AE2D-E9CAEECF6A61}" type="pres">
      <dgm:prSet presAssocID="{E78B35CD-7A51-41E4-9771-14DCC156833A}" presName="Name37" presStyleLbl="parChTrans1D2" presStyleIdx="3" presStyleCnt="4"/>
      <dgm:spPr/>
      <dgm:t>
        <a:bodyPr/>
        <a:lstStyle/>
        <a:p>
          <a:endParaRPr lang="ru-RU"/>
        </a:p>
      </dgm:t>
    </dgm:pt>
    <dgm:pt modelId="{0AE00293-9E67-482F-8C36-CF2E9F6D79B0}" type="pres">
      <dgm:prSet presAssocID="{C045E414-0E04-4492-9686-4C10A910A991}" presName="hierRoot2" presStyleCnt="0">
        <dgm:presLayoutVars>
          <dgm:hierBranch val="init"/>
        </dgm:presLayoutVars>
      </dgm:prSet>
      <dgm:spPr/>
    </dgm:pt>
    <dgm:pt modelId="{5B54872C-3E7B-4C99-BCD3-A8255A333CC4}" type="pres">
      <dgm:prSet presAssocID="{C045E414-0E04-4492-9686-4C10A910A991}" presName="rootComposite" presStyleCnt="0"/>
      <dgm:spPr/>
    </dgm:pt>
    <dgm:pt modelId="{A19BDC7D-78BD-4FC4-A3A0-B6184F96BA7F}" type="pres">
      <dgm:prSet presAssocID="{C045E414-0E04-4492-9686-4C10A910A991}" presName="rootText" presStyleLbl="node2" presStyleIdx="3" presStyleCnt="4">
        <dgm:presLayoutVars>
          <dgm:chPref val="3"/>
        </dgm:presLayoutVars>
      </dgm:prSet>
      <dgm:spPr/>
      <dgm:t>
        <a:bodyPr/>
        <a:lstStyle/>
        <a:p>
          <a:endParaRPr lang="ru-RU"/>
        </a:p>
      </dgm:t>
    </dgm:pt>
    <dgm:pt modelId="{D5EA3C27-75C4-4DCD-8FDD-84327EE51016}" type="pres">
      <dgm:prSet presAssocID="{C045E414-0E04-4492-9686-4C10A910A991}" presName="rootConnector" presStyleLbl="node2" presStyleIdx="3" presStyleCnt="4"/>
      <dgm:spPr/>
      <dgm:t>
        <a:bodyPr/>
        <a:lstStyle/>
        <a:p>
          <a:endParaRPr lang="ru-RU"/>
        </a:p>
      </dgm:t>
    </dgm:pt>
    <dgm:pt modelId="{1721A554-38F1-401B-AA6C-0FB8798E3B5D}" type="pres">
      <dgm:prSet presAssocID="{C045E414-0E04-4492-9686-4C10A910A991}" presName="hierChild4" presStyleCnt="0"/>
      <dgm:spPr/>
    </dgm:pt>
    <dgm:pt modelId="{EBCBD6F0-570E-4D3A-8D3F-85BB2D67BB1F}" type="pres">
      <dgm:prSet presAssocID="{C045E414-0E04-4492-9686-4C10A910A991}" presName="hierChild5" presStyleCnt="0"/>
      <dgm:spPr/>
    </dgm:pt>
    <dgm:pt modelId="{4E41485D-D57A-4818-A6A9-D2A8C0A9CA39}" type="pres">
      <dgm:prSet presAssocID="{E6B6318D-7796-4DC8-9EC5-26F024A6CC3C}" presName="hierChild3" presStyleCnt="0"/>
      <dgm:spPr/>
    </dgm:pt>
  </dgm:ptLst>
  <dgm:cxnLst>
    <dgm:cxn modelId="{E2971239-0B3C-4573-A545-86DDA4D82F62}" type="presOf" srcId="{24D5E369-8004-4FA8-BE76-215F079D96DB}" destId="{597B1A70-79F1-4FDF-A6C1-7D4660BA1C64}" srcOrd="1" destOrd="0" presId="urn:microsoft.com/office/officeart/2005/8/layout/orgChart1"/>
    <dgm:cxn modelId="{62917938-BE94-4298-8722-645A6408C705}" type="presOf" srcId="{E6B6318D-7796-4DC8-9EC5-26F024A6CC3C}" destId="{3F5DFB98-45D6-4B61-B5E3-A206B365687B}" srcOrd="0" destOrd="0" presId="urn:microsoft.com/office/officeart/2005/8/layout/orgChart1"/>
    <dgm:cxn modelId="{BDA1F234-52B8-45AE-906A-0BA5A4F33A8F}" type="presOf" srcId="{E8D01C91-9211-412D-A661-29186F271657}" destId="{7EB106E8-A61C-4B36-84A7-857D81697F75}" srcOrd="1" destOrd="0" presId="urn:microsoft.com/office/officeart/2005/8/layout/orgChart1"/>
    <dgm:cxn modelId="{E31CABFF-C47B-400D-8D2F-7C8ED4862F7D}" srcId="{E6B6318D-7796-4DC8-9EC5-26F024A6CC3C}" destId="{DF24157A-026D-42A2-BED6-99A095EF6D8A}" srcOrd="1" destOrd="0" parTransId="{F6AADC6B-59DB-4DDD-B4DE-3EA5EEF37CDA}" sibTransId="{375FD445-F82B-4DE1-A0AE-258CD076F403}"/>
    <dgm:cxn modelId="{43606502-2630-4487-B50E-29562B0D32C1}" type="presOf" srcId="{DF24157A-026D-42A2-BED6-99A095EF6D8A}" destId="{8347E9D0-EC87-4E21-AF7B-C1D7E489F080}" srcOrd="1" destOrd="0" presId="urn:microsoft.com/office/officeart/2005/8/layout/orgChart1"/>
    <dgm:cxn modelId="{9576C289-88FF-4BB1-8E8B-0D7CE50318E5}" type="presOf" srcId="{FD70F59F-D80E-4179-9E39-843A6E589305}" destId="{9576DB50-5685-44E9-AC43-A90B9C361931}" srcOrd="1" destOrd="0" presId="urn:microsoft.com/office/officeart/2005/8/layout/orgChart1"/>
    <dgm:cxn modelId="{9D497D21-76BB-488A-975F-ED673AA84062}" type="presOf" srcId="{FD70F59F-D80E-4179-9E39-843A6E589305}" destId="{88E7BEC9-72B7-450E-9E3F-E2D7616CB81F}" srcOrd="0" destOrd="0" presId="urn:microsoft.com/office/officeart/2005/8/layout/orgChart1"/>
    <dgm:cxn modelId="{55390670-1724-43A4-A23F-A73B1631D6E9}" type="presOf" srcId="{77F7E756-554F-45D6-8353-9C01117F5E07}" destId="{48B01E8E-1A69-4C68-9928-DCB9D1827BA2}" srcOrd="1" destOrd="0" presId="urn:microsoft.com/office/officeart/2005/8/layout/orgChart1"/>
    <dgm:cxn modelId="{30B99D83-ED02-453A-826C-2A200CCC37F5}" type="presOf" srcId="{71F6293E-8ACE-4F11-91FB-811CCB4B3B4F}" destId="{26A5ED39-786D-465B-A0C1-4FD4212E75FC}" srcOrd="0" destOrd="0" presId="urn:microsoft.com/office/officeart/2005/8/layout/orgChart1"/>
    <dgm:cxn modelId="{D36882B0-16E8-4986-AC13-D658763C4519}" type="presOf" srcId="{DF24157A-026D-42A2-BED6-99A095EF6D8A}" destId="{1240CC8A-9918-412A-8133-DCE2D3CA17AE}" srcOrd="0" destOrd="0" presId="urn:microsoft.com/office/officeart/2005/8/layout/orgChart1"/>
    <dgm:cxn modelId="{1B28A09B-043F-4087-AC62-8CF08FF1A122}" type="presOf" srcId="{E6B6318D-7796-4DC8-9EC5-26F024A6CC3C}" destId="{423A5013-BFD0-464D-B3B4-7316DE01A2BE}" srcOrd="1" destOrd="0" presId="urn:microsoft.com/office/officeart/2005/8/layout/orgChart1"/>
    <dgm:cxn modelId="{850F0D6A-AB7D-401F-87A5-A2B67156FEF5}" type="presOf" srcId="{F6AADC6B-59DB-4DDD-B4DE-3EA5EEF37CDA}" destId="{C98F89B6-A9A7-4A3B-8E3B-D621EFFA77E8}" srcOrd="0" destOrd="0" presId="urn:microsoft.com/office/officeart/2005/8/layout/orgChart1"/>
    <dgm:cxn modelId="{41E73B65-C60F-420F-AFE0-C5C5C9ECDAF4}" type="presOf" srcId="{77F7E756-554F-45D6-8353-9C01117F5E07}" destId="{57CF475E-F4EF-4BF5-B89E-C10EF6E0DEB3}" srcOrd="0" destOrd="0" presId="urn:microsoft.com/office/officeart/2005/8/layout/orgChart1"/>
    <dgm:cxn modelId="{86562394-46BD-4979-92DA-6D673E3CB34A}" type="presOf" srcId="{E78B35CD-7A51-41E4-9771-14DCC156833A}" destId="{4A3436E7-262F-4321-AE2D-E9CAEECF6A61}" srcOrd="0" destOrd="0" presId="urn:microsoft.com/office/officeart/2005/8/layout/orgChart1"/>
    <dgm:cxn modelId="{16AD28B4-D66E-4416-BDCA-505F160DA3C5}" type="presOf" srcId="{1808E191-FB0E-40DE-9D06-A2A695D639C9}" destId="{4B374EBD-0268-49F7-9C65-EA846C7E02F1}" srcOrd="0" destOrd="0" presId="urn:microsoft.com/office/officeart/2005/8/layout/orgChart1"/>
    <dgm:cxn modelId="{17D51B43-D90F-44DE-A029-31C1F4762D9D}" srcId="{7ABF2D14-797C-4B22-818B-1BA6D8739383}" destId="{E6B6318D-7796-4DC8-9EC5-26F024A6CC3C}" srcOrd="0" destOrd="0" parTransId="{2C4527A8-8C01-4EC2-8C04-16EC4C383E30}" sibTransId="{A97CC3AA-9D89-4638-A492-35439572208D}"/>
    <dgm:cxn modelId="{02754D41-5C1E-45E6-9AFC-6EC84BA446E6}" type="presOf" srcId="{24D5E369-8004-4FA8-BE76-215F079D96DB}" destId="{98E12C12-1F54-40B4-AEBB-8C00AC59B6F5}" srcOrd="0" destOrd="0" presId="urn:microsoft.com/office/officeart/2005/8/layout/orgChart1"/>
    <dgm:cxn modelId="{8C2134B0-A85B-49CA-9922-F8CB03273605}" srcId="{DF24157A-026D-42A2-BED6-99A095EF6D8A}" destId="{FD70F59F-D80E-4179-9E39-843A6E589305}" srcOrd="0" destOrd="0" parTransId="{1808E191-FB0E-40DE-9D06-A2A695D639C9}" sibTransId="{54F3A076-15C3-41FD-84A8-905EFBDD496D}"/>
    <dgm:cxn modelId="{0737C428-C7E0-4472-9FC1-CAFDDAD4FB5A}" type="presOf" srcId="{C045E414-0E04-4492-9686-4C10A910A991}" destId="{A19BDC7D-78BD-4FC4-A3A0-B6184F96BA7F}" srcOrd="0" destOrd="0" presId="urn:microsoft.com/office/officeart/2005/8/layout/orgChart1"/>
    <dgm:cxn modelId="{97DFFF0D-8DC8-409C-B4EA-B3E3E26A6D65}" srcId="{24D5E369-8004-4FA8-BE76-215F079D96DB}" destId="{77F7E756-554F-45D6-8353-9C01117F5E07}" srcOrd="0" destOrd="0" parTransId="{B873B5E5-FCCD-4DC0-856A-F7452DF7FBDD}" sibTransId="{336C0999-AFA7-41FA-AC5B-CA04D50C0BBE}"/>
    <dgm:cxn modelId="{8188186D-4FB4-408D-919C-D348D7599B25}" srcId="{E6B6318D-7796-4DC8-9EC5-26F024A6CC3C}" destId="{E8D01C91-9211-412D-A661-29186F271657}" srcOrd="2" destOrd="0" parTransId="{9FDE6C2B-42D4-4FF2-AF44-E4B196FDE44A}" sibTransId="{EC6DF38F-6E4B-4DE5-B495-1839A1181F26}"/>
    <dgm:cxn modelId="{1EC8D54C-927B-4F82-91FB-E977591FCF6A}" type="presOf" srcId="{C045E414-0E04-4492-9686-4C10A910A991}" destId="{D5EA3C27-75C4-4DCD-8FDD-84327EE51016}" srcOrd="1" destOrd="0" presId="urn:microsoft.com/office/officeart/2005/8/layout/orgChart1"/>
    <dgm:cxn modelId="{345E2443-E4A2-4A31-BF9D-3E6A957DD28D}" type="presOf" srcId="{E8D01C91-9211-412D-A661-29186F271657}" destId="{3BF75D01-94DA-4DF0-9882-DF0D8A9A3B15}" srcOrd="0" destOrd="0" presId="urn:microsoft.com/office/officeart/2005/8/layout/orgChart1"/>
    <dgm:cxn modelId="{817BBCC4-6E73-4F89-8513-FD02B5540FEB}" type="presOf" srcId="{B873B5E5-FCCD-4DC0-856A-F7452DF7FBDD}" destId="{92F18427-AC22-49C2-B4D9-1C7D11F62F4F}" srcOrd="0" destOrd="0" presId="urn:microsoft.com/office/officeart/2005/8/layout/orgChart1"/>
    <dgm:cxn modelId="{A172FE21-CC35-4C11-99D4-2E81FB52745A}" type="presOf" srcId="{7ABF2D14-797C-4B22-818B-1BA6D8739383}" destId="{6BEDB280-1B6D-4439-A07F-BE4C4D281049}" srcOrd="0" destOrd="0" presId="urn:microsoft.com/office/officeart/2005/8/layout/orgChart1"/>
    <dgm:cxn modelId="{FAB3CE89-0C86-4DE4-A6F9-09AD2045B5E2}" type="presOf" srcId="{9FDE6C2B-42D4-4FF2-AF44-E4B196FDE44A}" destId="{5432A019-A569-4C11-8E3B-7A16A501F400}" srcOrd="0" destOrd="0" presId="urn:microsoft.com/office/officeart/2005/8/layout/orgChart1"/>
    <dgm:cxn modelId="{EB7011D5-1481-4254-93FE-FF724A875EAF}" srcId="{E6B6318D-7796-4DC8-9EC5-26F024A6CC3C}" destId="{24D5E369-8004-4FA8-BE76-215F079D96DB}" srcOrd="0" destOrd="0" parTransId="{71F6293E-8ACE-4F11-91FB-811CCB4B3B4F}" sibTransId="{7FFD479C-C87B-48C2-80D5-A7561404F1D6}"/>
    <dgm:cxn modelId="{7F3A4E83-A0F1-41E9-9356-A0D8562A2623}" srcId="{E6B6318D-7796-4DC8-9EC5-26F024A6CC3C}" destId="{C045E414-0E04-4492-9686-4C10A910A991}" srcOrd="3" destOrd="0" parTransId="{E78B35CD-7A51-41E4-9771-14DCC156833A}" sibTransId="{F19FCCE2-0423-4571-A0C3-859E8F64DC31}"/>
    <dgm:cxn modelId="{F3B3A76A-1C0F-44B7-927F-87E3FB4271D2}" type="presParOf" srcId="{6BEDB280-1B6D-4439-A07F-BE4C4D281049}" destId="{0EA9537D-7883-46AC-BB83-D0F9A70A3125}" srcOrd="0" destOrd="0" presId="urn:microsoft.com/office/officeart/2005/8/layout/orgChart1"/>
    <dgm:cxn modelId="{548A4674-9E85-41EF-9C5A-FEEA538517F6}" type="presParOf" srcId="{0EA9537D-7883-46AC-BB83-D0F9A70A3125}" destId="{C41329F0-85BF-4AF7-A94E-6A8528CA018C}" srcOrd="0" destOrd="0" presId="urn:microsoft.com/office/officeart/2005/8/layout/orgChart1"/>
    <dgm:cxn modelId="{E26BA2EA-5762-4E00-A730-AEBB51C349D0}" type="presParOf" srcId="{C41329F0-85BF-4AF7-A94E-6A8528CA018C}" destId="{3F5DFB98-45D6-4B61-B5E3-A206B365687B}" srcOrd="0" destOrd="0" presId="urn:microsoft.com/office/officeart/2005/8/layout/orgChart1"/>
    <dgm:cxn modelId="{E38540A1-E446-4A27-A776-FBB1E0B048B2}" type="presParOf" srcId="{C41329F0-85BF-4AF7-A94E-6A8528CA018C}" destId="{423A5013-BFD0-464D-B3B4-7316DE01A2BE}" srcOrd="1" destOrd="0" presId="urn:microsoft.com/office/officeart/2005/8/layout/orgChart1"/>
    <dgm:cxn modelId="{23BC376C-A1DB-4F41-8D8E-CF12E70F7259}" type="presParOf" srcId="{0EA9537D-7883-46AC-BB83-D0F9A70A3125}" destId="{CCC7856E-B24E-4AAA-8D53-366DB0B6E8B2}" srcOrd="1" destOrd="0" presId="urn:microsoft.com/office/officeart/2005/8/layout/orgChart1"/>
    <dgm:cxn modelId="{AFD9D365-EDF8-4786-B0B6-E4BA0C3C7147}" type="presParOf" srcId="{CCC7856E-B24E-4AAA-8D53-366DB0B6E8B2}" destId="{26A5ED39-786D-465B-A0C1-4FD4212E75FC}" srcOrd="0" destOrd="0" presId="urn:microsoft.com/office/officeart/2005/8/layout/orgChart1"/>
    <dgm:cxn modelId="{01C137CD-9F88-4144-BB3C-C0E77A087B84}" type="presParOf" srcId="{CCC7856E-B24E-4AAA-8D53-366DB0B6E8B2}" destId="{8DF53C51-B667-47D7-BBF1-4B982E560047}" srcOrd="1" destOrd="0" presId="urn:microsoft.com/office/officeart/2005/8/layout/orgChart1"/>
    <dgm:cxn modelId="{A17C3708-128B-42B2-8750-8011CE089B61}" type="presParOf" srcId="{8DF53C51-B667-47D7-BBF1-4B982E560047}" destId="{F234E958-8FB4-45E0-9F70-3CFFE3560ED2}" srcOrd="0" destOrd="0" presId="urn:microsoft.com/office/officeart/2005/8/layout/orgChart1"/>
    <dgm:cxn modelId="{8F580329-96B3-48EF-B6D3-DC2BB03D7557}" type="presParOf" srcId="{F234E958-8FB4-45E0-9F70-3CFFE3560ED2}" destId="{98E12C12-1F54-40B4-AEBB-8C00AC59B6F5}" srcOrd="0" destOrd="0" presId="urn:microsoft.com/office/officeart/2005/8/layout/orgChart1"/>
    <dgm:cxn modelId="{71AACA45-6130-4A11-94C9-91FFC1DCC046}" type="presParOf" srcId="{F234E958-8FB4-45E0-9F70-3CFFE3560ED2}" destId="{597B1A70-79F1-4FDF-A6C1-7D4660BA1C64}" srcOrd="1" destOrd="0" presId="urn:microsoft.com/office/officeart/2005/8/layout/orgChart1"/>
    <dgm:cxn modelId="{CD1D63B7-31D0-4606-AA11-3E4CD0F54F9C}" type="presParOf" srcId="{8DF53C51-B667-47D7-BBF1-4B982E560047}" destId="{87B521EE-C4ED-46F1-94C5-07CEB7DF1941}" srcOrd="1" destOrd="0" presId="urn:microsoft.com/office/officeart/2005/8/layout/orgChart1"/>
    <dgm:cxn modelId="{75636765-AD1C-4CDB-BBC8-BCEDAE7F33C4}" type="presParOf" srcId="{87B521EE-C4ED-46F1-94C5-07CEB7DF1941}" destId="{92F18427-AC22-49C2-B4D9-1C7D11F62F4F}" srcOrd="0" destOrd="0" presId="urn:microsoft.com/office/officeart/2005/8/layout/orgChart1"/>
    <dgm:cxn modelId="{A19F7DB2-ACDA-46EF-B625-5EB65D213443}" type="presParOf" srcId="{87B521EE-C4ED-46F1-94C5-07CEB7DF1941}" destId="{4EE16720-9558-44FF-A769-FC1ED905E23B}" srcOrd="1" destOrd="0" presId="urn:microsoft.com/office/officeart/2005/8/layout/orgChart1"/>
    <dgm:cxn modelId="{C59536CC-80C9-40FD-8555-DAA7EC20F16C}" type="presParOf" srcId="{4EE16720-9558-44FF-A769-FC1ED905E23B}" destId="{FC831228-6315-4462-BEA4-CFF03ED1B54D}" srcOrd="0" destOrd="0" presId="urn:microsoft.com/office/officeart/2005/8/layout/orgChart1"/>
    <dgm:cxn modelId="{27B726C6-C450-497B-B251-CDB5C0F292A1}" type="presParOf" srcId="{FC831228-6315-4462-BEA4-CFF03ED1B54D}" destId="{57CF475E-F4EF-4BF5-B89E-C10EF6E0DEB3}" srcOrd="0" destOrd="0" presId="urn:microsoft.com/office/officeart/2005/8/layout/orgChart1"/>
    <dgm:cxn modelId="{DEFF7A13-4AB4-4718-A635-CFDAEEE4ED6C}" type="presParOf" srcId="{FC831228-6315-4462-BEA4-CFF03ED1B54D}" destId="{48B01E8E-1A69-4C68-9928-DCB9D1827BA2}" srcOrd="1" destOrd="0" presId="urn:microsoft.com/office/officeart/2005/8/layout/orgChart1"/>
    <dgm:cxn modelId="{F826E6F6-6993-42B9-B728-22230DB424EE}" type="presParOf" srcId="{4EE16720-9558-44FF-A769-FC1ED905E23B}" destId="{DECEBF9A-F3C7-4996-8E60-5EEAEA2EF57D}" srcOrd="1" destOrd="0" presId="urn:microsoft.com/office/officeart/2005/8/layout/orgChart1"/>
    <dgm:cxn modelId="{3D0E1CAA-4FE0-41F7-81DF-47D90576B5FF}" type="presParOf" srcId="{4EE16720-9558-44FF-A769-FC1ED905E23B}" destId="{C528E635-C2CB-454B-87B5-58ED1BC664D0}" srcOrd="2" destOrd="0" presId="urn:microsoft.com/office/officeart/2005/8/layout/orgChart1"/>
    <dgm:cxn modelId="{551B5EDF-BA74-48BE-845C-8327025164E4}" type="presParOf" srcId="{8DF53C51-B667-47D7-BBF1-4B982E560047}" destId="{A1DE89E4-B7ED-472D-AC9D-E97D5852B6F5}" srcOrd="2" destOrd="0" presId="urn:microsoft.com/office/officeart/2005/8/layout/orgChart1"/>
    <dgm:cxn modelId="{99B80D38-B00D-467C-9840-C7E4E84AE8AE}" type="presParOf" srcId="{CCC7856E-B24E-4AAA-8D53-366DB0B6E8B2}" destId="{C98F89B6-A9A7-4A3B-8E3B-D621EFFA77E8}" srcOrd="2" destOrd="0" presId="urn:microsoft.com/office/officeart/2005/8/layout/orgChart1"/>
    <dgm:cxn modelId="{CA24521D-E177-4179-B3FC-EAF8BCFD4BA8}" type="presParOf" srcId="{CCC7856E-B24E-4AAA-8D53-366DB0B6E8B2}" destId="{8CA2E424-BF8D-443F-A7A7-F70749A99959}" srcOrd="3" destOrd="0" presId="urn:microsoft.com/office/officeart/2005/8/layout/orgChart1"/>
    <dgm:cxn modelId="{690829AA-6EAE-4EC5-91D3-9C357EF29E87}" type="presParOf" srcId="{8CA2E424-BF8D-443F-A7A7-F70749A99959}" destId="{76FDA794-46CB-481F-8434-464A20199974}" srcOrd="0" destOrd="0" presId="urn:microsoft.com/office/officeart/2005/8/layout/orgChart1"/>
    <dgm:cxn modelId="{7DEE397E-8CF5-4D77-82A7-5834B6C205EC}" type="presParOf" srcId="{76FDA794-46CB-481F-8434-464A20199974}" destId="{1240CC8A-9918-412A-8133-DCE2D3CA17AE}" srcOrd="0" destOrd="0" presId="urn:microsoft.com/office/officeart/2005/8/layout/orgChart1"/>
    <dgm:cxn modelId="{C3108B98-8F9B-4486-9F92-D10C29EACAC8}" type="presParOf" srcId="{76FDA794-46CB-481F-8434-464A20199974}" destId="{8347E9D0-EC87-4E21-AF7B-C1D7E489F080}" srcOrd="1" destOrd="0" presId="urn:microsoft.com/office/officeart/2005/8/layout/orgChart1"/>
    <dgm:cxn modelId="{4F57DB90-F7E5-4721-A4D1-ED7848AA95EC}" type="presParOf" srcId="{8CA2E424-BF8D-443F-A7A7-F70749A99959}" destId="{0D1BF0CE-1099-4F41-9686-543D91734AA3}" srcOrd="1" destOrd="0" presId="urn:microsoft.com/office/officeart/2005/8/layout/orgChart1"/>
    <dgm:cxn modelId="{9841234D-12E4-4F03-BB08-2B1BB7C7A940}" type="presParOf" srcId="{0D1BF0CE-1099-4F41-9686-543D91734AA3}" destId="{4B374EBD-0268-49F7-9C65-EA846C7E02F1}" srcOrd="0" destOrd="0" presId="urn:microsoft.com/office/officeart/2005/8/layout/orgChart1"/>
    <dgm:cxn modelId="{3566D46C-E034-4D4A-BADC-0939D3F3062F}" type="presParOf" srcId="{0D1BF0CE-1099-4F41-9686-543D91734AA3}" destId="{518ABBEB-60DC-4BF0-9D67-CA134DCE7CF0}" srcOrd="1" destOrd="0" presId="urn:microsoft.com/office/officeart/2005/8/layout/orgChart1"/>
    <dgm:cxn modelId="{50729989-EDFB-4C60-B60E-4B442F27AC44}" type="presParOf" srcId="{518ABBEB-60DC-4BF0-9D67-CA134DCE7CF0}" destId="{FCCA5EC2-AEF6-4B74-A1C1-49A480B80BCB}" srcOrd="0" destOrd="0" presId="urn:microsoft.com/office/officeart/2005/8/layout/orgChart1"/>
    <dgm:cxn modelId="{11C071A1-D0B9-49BD-9087-75502F63BB21}" type="presParOf" srcId="{FCCA5EC2-AEF6-4B74-A1C1-49A480B80BCB}" destId="{88E7BEC9-72B7-450E-9E3F-E2D7616CB81F}" srcOrd="0" destOrd="0" presId="urn:microsoft.com/office/officeart/2005/8/layout/orgChart1"/>
    <dgm:cxn modelId="{7E038E98-575F-4CFD-B408-1719C6CDE7FB}" type="presParOf" srcId="{FCCA5EC2-AEF6-4B74-A1C1-49A480B80BCB}" destId="{9576DB50-5685-44E9-AC43-A90B9C361931}" srcOrd="1" destOrd="0" presId="urn:microsoft.com/office/officeart/2005/8/layout/orgChart1"/>
    <dgm:cxn modelId="{88F4B66C-58AF-4619-AAF3-4E70B7AB9D14}" type="presParOf" srcId="{518ABBEB-60DC-4BF0-9D67-CA134DCE7CF0}" destId="{C8AC8A84-55FC-4EEC-B8D9-A149C57CC941}" srcOrd="1" destOrd="0" presId="urn:microsoft.com/office/officeart/2005/8/layout/orgChart1"/>
    <dgm:cxn modelId="{BCC33DB2-982A-4BF9-ADB3-8DF11F873534}" type="presParOf" srcId="{518ABBEB-60DC-4BF0-9D67-CA134DCE7CF0}" destId="{037F5CC3-415F-4FBE-9C32-CEA6466898E7}" srcOrd="2" destOrd="0" presId="urn:microsoft.com/office/officeart/2005/8/layout/orgChart1"/>
    <dgm:cxn modelId="{BCDA6B8F-C53E-49FF-AA37-47EE155F2488}" type="presParOf" srcId="{8CA2E424-BF8D-443F-A7A7-F70749A99959}" destId="{564352F7-72DC-4489-BF49-8EE761D80218}" srcOrd="2" destOrd="0" presId="urn:microsoft.com/office/officeart/2005/8/layout/orgChart1"/>
    <dgm:cxn modelId="{DBBE7419-AF51-4E48-A7CA-22160DB3C3BA}" type="presParOf" srcId="{CCC7856E-B24E-4AAA-8D53-366DB0B6E8B2}" destId="{5432A019-A569-4C11-8E3B-7A16A501F400}" srcOrd="4" destOrd="0" presId="urn:microsoft.com/office/officeart/2005/8/layout/orgChart1"/>
    <dgm:cxn modelId="{E179EC63-643D-47D9-A2A9-63796E96255D}" type="presParOf" srcId="{CCC7856E-B24E-4AAA-8D53-366DB0B6E8B2}" destId="{2D1DB80D-B79A-4BD9-8B22-1762FBB62FDB}" srcOrd="5" destOrd="0" presId="urn:microsoft.com/office/officeart/2005/8/layout/orgChart1"/>
    <dgm:cxn modelId="{3E6EC227-4FA0-4430-8D7D-4435C9BAB21A}" type="presParOf" srcId="{2D1DB80D-B79A-4BD9-8B22-1762FBB62FDB}" destId="{D0470B9E-84A1-4197-95B8-56D220AA1E51}" srcOrd="0" destOrd="0" presId="urn:microsoft.com/office/officeart/2005/8/layout/orgChart1"/>
    <dgm:cxn modelId="{55CBA525-5308-4A95-AC0A-0D9F0375978A}" type="presParOf" srcId="{D0470B9E-84A1-4197-95B8-56D220AA1E51}" destId="{3BF75D01-94DA-4DF0-9882-DF0D8A9A3B15}" srcOrd="0" destOrd="0" presId="urn:microsoft.com/office/officeart/2005/8/layout/orgChart1"/>
    <dgm:cxn modelId="{BC5FE4A2-27DC-4420-A249-44DB2F5F8174}" type="presParOf" srcId="{D0470B9E-84A1-4197-95B8-56D220AA1E51}" destId="{7EB106E8-A61C-4B36-84A7-857D81697F75}" srcOrd="1" destOrd="0" presId="urn:microsoft.com/office/officeart/2005/8/layout/orgChart1"/>
    <dgm:cxn modelId="{7AED6C3F-B074-4F96-B6B2-8E6EC06373F1}" type="presParOf" srcId="{2D1DB80D-B79A-4BD9-8B22-1762FBB62FDB}" destId="{E4569DA9-EFC0-49F2-83F7-48E504F03FD3}" srcOrd="1" destOrd="0" presId="urn:microsoft.com/office/officeart/2005/8/layout/orgChart1"/>
    <dgm:cxn modelId="{FDD04010-60F2-47E5-8794-A483F6CC8D74}" type="presParOf" srcId="{2D1DB80D-B79A-4BD9-8B22-1762FBB62FDB}" destId="{FF974FFD-44AD-4B25-8902-40E5793FA8B3}" srcOrd="2" destOrd="0" presId="urn:microsoft.com/office/officeart/2005/8/layout/orgChart1"/>
    <dgm:cxn modelId="{9A86CCAB-DF49-4622-8C1C-B4198E3FD040}" type="presParOf" srcId="{CCC7856E-B24E-4AAA-8D53-366DB0B6E8B2}" destId="{4A3436E7-262F-4321-AE2D-E9CAEECF6A61}" srcOrd="6" destOrd="0" presId="urn:microsoft.com/office/officeart/2005/8/layout/orgChart1"/>
    <dgm:cxn modelId="{B48890F5-FFF8-49F2-ACDC-EA8ADBFF85E4}" type="presParOf" srcId="{CCC7856E-B24E-4AAA-8D53-366DB0B6E8B2}" destId="{0AE00293-9E67-482F-8C36-CF2E9F6D79B0}" srcOrd="7" destOrd="0" presId="urn:microsoft.com/office/officeart/2005/8/layout/orgChart1"/>
    <dgm:cxn modelId="{68AEFC9C-BEB7-47A2-98B0-F251417C9EDC}" type="presParOf" srcId="{0AE00293-9E67-482F-8C36-CF2E9F6D79B0}" destId="{5B54872C-3E7B-4C99-BCD3-A8255A333CC4}" srcOrd="0" destOrd="0" presId="urn:microsoft.com/office/officeart/2005/8/layout/orgChart1"/>
    <dgm:cxn modelId="{F4C63D46-89D2-419A-B51E-42698216C307}" type="presParOf" srcId="{5B54872C-3E7B-4C99-BCD3-A8255A333CC4}" destId="{A19BDC7D-78BD-4FC4-A3A0-B6184F96BA7F}" srcOrd="0" destOrd="0" presId="urn:microsoft.com/office/officeart/2005/8/layout/orgChart1"/>
    <dgm:cxn modelId="{B2B72048-E03A-4B22-A756-6559A81F6911}" type="presParOf" srcId="{5B54872C-3E7B-4C99-BCD3-A8255A333CC4}" destId="{D5EA3C27-75C4-4DCD-8FDD-84327EE51016}" srcOrd="1" destOrd="0" presId="urn:microsoft.com/office/officeart/2005/8/layout/orgChart1"/>
    <dgm:cxn modelId="{398E1318-D0BA-4CA3-95F2-C6A93D3836F2}" type="presParOf" srcId="{0AE00293-9E67-482F-8C36-CF2E9F6D79B0}" destId="{1721A554-38F1-401B-AA6C-0FB8798E3B5D}" srcOrd="1" destOrd="0" presId="urn:microsoft.com/office/officeart/2005/8/layout/orgChart1"/>
    <dgm:cxn modelId="{6652B70D-4B75-42C3-B08E-3DA735654F45}" type="presParOf" srcId="{0AE00293-9E67-482F-8C36-CF2E9F6D79B0}" destId="{EBCBD6F0-570E-4D3A-8D3F-85BB2D67BB1F}" srcOrd="2" destOrd="0" presId="urn:microsoft.com/office/officeart/2005/8/layout/orgChart1"/>
    <dgm:cxn modelId="{785B5F10-3191-489E-9D74-FAEC06DC3BB8}" type="presParOf" srcId="{0EA9537D-7883-46AC-BB83-D0F9A70A3125}" destId="{4E41485D-D57A-4818-A6A9-D2A8C0A9CA39}" srcOrd="2" destOrd="0" presId="urn:microsoft.com/office/officeart/2005/8/layout/orgChart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436E7-262F-4321-AE2D-E9CAEECF6A61}">
      <dsp:nvSpPr>
        <dsp:cNvPr id="0" name=""/>
        <dsp:cNvSpPr/>
      </dsp:nvSpPr>
      <dsp:spPr>
        <a:xfrm>
          <a:off x="3704431" y="2580877"/>
          <a:ext cx="2620912" cy="454869"/>
        </a:xfrm>
        <a:custGeom>
          <a:avLst/>
          <a:gdLst/>
          <a:ahLst/>
          <a:cxnLst/>
          <a:rect l="0" t="0" r="0" b="0"/>
          <a:pathLst>
            <a:path>
              <a:moveTo>
                <a:pt x="0" y="0"/>
              </a:moveTo>
              <a:lnTo>
                <a:pt x="0" y="227434"/>
              </a:lnTo>
              <a:lnTo>
                <a:pt x="2620912" y="227434"/>
              </a:lnTo>
              <a:lnTo>
                <a:pt x="2620912" y="454869"/>
              </a:lnTo>
            </a:path>
          </a:pathLst>
        </a:custGeom>
        <a:noFill/>
        <a:ln w="15875"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5432A019-A569-4C11-8E3B-7A16A501F400}">
      <dsp:nvSpPr>
        <dsp:cNvPr id="0" name=""/>
        <dsp:cNvSpPr/>
      </dsp:nvSpPr>
      <dsp:spPr>
        <a:xfrm>
          <a:off x="3658711" y="2580877"/>
          <a:ext cx="91440" cy="454869"/>
        </a:xfrm>
        <a:custGeom>
          <a:avLst/>
          <a:gdLst/>
          <a:ahLst/>
          <a:cxnLst/>
          <a:rect l="0" t="0" r="0" b="0"/>
          <a:pathLst>
            <a:path>
              <a:moveTo>
                <a:pt x="45720" y="0"/>
              </a:moveTo>
              <a:lnTo>
                <a:pt x="45720" y="454869"/>
              </a:lnTo>
            </a:path>
          </a:pathLst>
        </a:custGeom>
        <a:noFill/>
        <a:ln w="15875"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26A5ED39-786D-465B-A0C1-4FD4212E75FC}">
      <dsp:nvSpPr>
        <dsp:cNvPr id="0" name=""/>
        <dsp:cNvSpPr/>
      </dsp:nvSpPr>
      <dsp:spPr>
        <a:xfrm>
          <a:off x="1083518" y="2580877"/>
          <a:ext cx="2620912" cy="454869"/>
        </a:xfrm>
        <a:custGeom>
          <a:avLst/>
          <a:gdLst/>
          <a:ahLst/>
          <a:cxnLst/>
          <a:rect l="0" t="0" r="0" b="0"/>
          <a:pathLst>
            <a:path>
              <a:moveTo>
                <a:pt x="2620912" y="0"/>
              </a:moveTo>
              <a:lnTo>
                <a:pt x="2620912" y="227434"/>
              </a:lnTo>
              <a:lnTo>
                <a:pt x="0" y="227434"/>
              </a:lnTo>
              <a:lnTo>
                <a:pt x="0" y="454869"/>
              </a:lnTo>
            </a:path>
          </a:pathLst>
        </a:custGeom>
        <a:noFill/>
        <a:ln w="15875"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F5DFB98-45D6-4B61-B5E3-A206B365687B}">
      <dsp:nvSpPr>
        <dsp:cNvPr id="0" name=""/>
        <dsp:cNvSpPr/>
      </dsp:nvSpPr>
      <dsp:spPr>
        <a:xfrm>
          <a:off x="2621409" y="1497855"/>
          <a:ext cx="2166043" cy="108302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ru-RU" sz="3600" kern="1200" dirty="0" smtClean="0"/>
            <a:t>Патриот Родины</a:t>
          </a:r>
          <a:endParaRPr lang="ru-RU" sz="3600" kern="1200" dirty="0"/>
        </a:p>
      </dsp:txBody>
      <dsp:txXfrm>
        <a:off x="2621409" y="1497855"/>
        <a:ext cx="2166043" cy="1083021"/>
      </dsp:txXfrm>
    </dsp:sp>
    <dsp:sp modelId="{98E12C12-1F54-40B4-AEBB-8C00AC59B6F5}">
      <dsp:nvSpPr>
        <dsp:cNvPr id="0" name=""/>
        <dsp:cNvSpPr/>
      </dsp:nvSpPr>
      <dsp:spPr>
        <a:xfrm>
          <a:off x="497" y="3035746"/>
          <a:ext cx="2166043" cy="108302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ru-RU" sz="3600" kern="1200" dirty="0" smtClean="0"/>
            <a:t>Любовь к семье</a:t>
          </a:r>
          <a:endParaRPr lang="ru-RU" sz="3600" kern="1200" dirty="0"/>
        </a:p>
      </dsp:txBody>
      <dsp:txXfrm>
        <a:off x="497" y="3035746"/>
        <a:ext cx="2166043" cy="1083021"/>
      </dsp:txXfrm>
    </dsp:sp>
    <dsp:sp modelId="{3BF75D01-94DA-4DF0-9882-DF0D8A9A3B15}">
      <dsp:nvSpPr>
        <dsp:cNvPr id="0" name=""/>
        <dsp:cNvSpPr/>
      </dsp:nvSpPr>
      <dsp:spPr>
        <a:xfrm>
          <a:off x="2621409" y="3035746"/>
          <a:ext cx="2166043" cy="108302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ru-RU" sz="3600" kern="1200" dirty="0" smtClean="0"/>
            <a:t>Уважение к старшим</a:t>
          </a:r>
          <a:endParaRPr lang="ru-RU" sz="3600" kern="1200" dirty="0"/>
        </a:p>
      </dsp:txBody>
      <dsp:txXfrm>
        <a:off x="2621409" y="3035746"/>
        <a:ext cx="2166043" cy="1083021"/>
      </dsp:txXfrm>
    </dsp:sp>
    <dsp:sp modelId="{A19BDC7D-78BD-4FC4-A3A0-B6184F96BA7F}">
      <dsp:nvSpPr>
        <dsp:cNvPr id="0" name=""/>
        <dsp:cNvSpPr/>
      </dsp:nvSpPr>
      <dsp:spPr>
        <a:xfrm>
          <a:off x="5242321" y="3035746"/>
          <a:ext cx="2166043" cy="1083021"/>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ru-RU" sz="3600" kern="1200" dirty="0" smtClean="0"/>
            <a:t>Забота о пожилых</a:t>
          </a:r>
          <a:endParaRPr lang="ru-RU" sz="3600" kern="1200" dirty="0"/>
        </a:p>
      </dsp:txBody>
      <dsp:txXfrm>
        <a:off x="5242321" y="3035746"/>
        <a:ext cx="2166043" cy="108302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4CB98F-7A1F-4C71-B9C0-98F6BF79B53A}" type="datetimeFigureOut">
              <a:rPr lang="ru-RU" smtClean="0"/>
              <a:pPr/>
              <a:t>22.09.2019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7ECA18-D397-422C-B29A-5CB3D26A19B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D7ECA18-D397-422C-B29A-5CB3D26A19B9}"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0FA4AC-5693-4F13-9299-99B9ABEC2296}" type="slidenum">
              <a:rPr lang="ru-RU" smtClean="0"/>
              <a:pPr/>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0FA4AC-5693-4F13-9299-99B9ABEC2296}" type="slidenum">
              <a:rPr lang="ru-RU" smtClean="0"/>
              <a:pPr/>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transition>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0FA4AC-5693-4F13-9299-99B9ABEC2296}" type="slidenum">
              <a:rPr lang="ru-RU" smtClean="0"/>
              <a:pPr/>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A0FA4AC-5693-4F13-9299-99B9ABEC2296}" type="slidenum">
              <a:rPr lang="ru-RU" smtClean="0"/>
              <a:pPr/>
              <a:t>‹#›</a:t>
            </a:fld>
            <a:endParaRPr lang="ru-RU"/>
          </a:p>
        </p:txBody>
      </p:sp>
    </p:spTree>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0FA4AC-5693-4F13-9299-99B9ABEC2296}" type="slidenum">
              <a:rPr lang="ru-RU" smtClean="0"/>
              <a:pPr/>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45B828A-B5DB-4DA0-8D02-BB56C15F4D53}" type="datetimeFigureOut">
              <a:rPr lang="ru-RU" smtClean="0"/>
              <a:pPr/>
              <a:t>22.09.2019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A0FA4AC-5693-4F13-9299-99B9ABEC2296}" type="slidenum">
              <a:rPr lang="ru-RU" smtClean="0"/>
              <a:pPr/>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transition>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145B828A-B5DB-4DA0-8D02-BB56C15F4D53}" type="datetimeFigureOut">
              <a:rPr lang="ru-RU" smtClean="0"/>
              <a:pPr/>
              <a:t>22.09.2019</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A0FA4AC-5693-4F13-9299-99B9ABEC2296}" type="slidenum">
              <a:rPr lang="ru-RU" smtClean="0"/>
              <a:pPr/>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dir="d"/>
  </p:transition>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file:///K:\&#1087;&#1088;&#1077;&#1079;&#1077;&#1085;_&#1053;&#1080;&#1078;&#1085;&#1077;&#1082;&#1072;&#1084;&#1089;&#1082;\&#1082;&#1072;&#1084;&#1087;&#1086;&#1083;.wm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ideo" Target="file:///K:\&#1087;&#1088;&#1077;&#1079;&#1077;&#1085;_&#1053;&#1080;&#1078;&#1085;&#1077;&#1082;&#1072;&#1084;&#1089;&#1082;\&#1091;&#1084;&#1082;.wmv"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928670"/>
            <a:ext cx="7772400" cy="2071702"/>
          </a:xfrm>
        </p:spPr>
        <p:txBody>
          <a:bodyPr>
            <a:noAutofit/>
          </a:bodyPr>
          <a:lstStyle/>
          <a:p>
            <a:r>
              <a:rPr lang="ru-RU" sz="6600" b="1" i="1" dirty="0" smtClean="0">
                <a:solidFill>
                  <a:srgbClr val="FFC000"/>
                </a:solidFill>
              </a:rPr>
              <a:t/>
            </a:r>
            <a:br>
              <a:rPr lang="ru-RU" sz="6600" b="1" i="1" dirty="0" smtClean="0">
                <a:solidFill>
                  <a:srgbClr val="FFC000"/>
                </a:solidFill>
              </a:rPr>
            </a:br>
            <a:r>
              <a:rPr lang="ru-RU" sz="6600" b="1" i="1" dirty="0" smtClean="0">
                <a:solidFill>
                  <a:srgbClr val="FFC000"/>
                </a:solidFill>
              </a:rPr>
              <a:t/>
            </a:r>
            <a:br>
              <a:rPr lang="ru-RU" sz="6600" b="1" i="1" dirty="0" smtClean="0">
                <a:solidFill>
                  <a:srgbClr val="FFC000"/>
                </a:solidFill>
              </a:rPr>
            </a:br>
            <a:r>
              <a:rPr lang="ru-RU" sz="6600" b="1" i="1" dirty="0" smtClean="0">
                <a:solidFill>
                  <a:srgbClr val="FF0000"/>
                </a:solidFill>
              </a:rPr>
              <a:t>Растим </a:t>
            </a:r>
            <a:br>
              <a:rPr lang="ru-RU" sz="6600" b="1" i="1" dirty="0" smtClean="0">
                <a:solidFill>
                  <a:srgbClr val="FF0000"/>
                </a:solidFill>
              </a:rPr>
            </a:br>
            <a:r>
              <a:rPr lang="ru-RU" sz="6600" b="1" i="1" dirty="0" smtClean="0">
                <a:solidFill>
                  <a:srgbClr val="FF0000"/>
                </a:solidFill>
              </a:rPr>
              <a:t>патриотов Родины</a:t>
            </a:r>
            <a:endParaRPr lang="ru-RU" sz="6600" b="1" i="1" dirty="0">
              <a:solidFill>
                <a:srgbClr val="FF0000"/>
              </a:solidFill>
            </a:endParaRPr>
          </a:p>
        </p:txBody>
      </p:sp>
      <p:sp>
        <p:nvSpPr>
          <p:cNvPr id="3" name="Подзаголовок 2"/>
          <p:cNvSpPr>
            <a:spLocks noGrp="1"/>
          </p:cNvSpPr>
          <p:nvPr>
            <p:ph type="subTitle" idx="1"/>
          </p:nvPr>
        </p:nvSpPr>
        <p:spPr>
          <a:xfrm>
            <a:off x="1357290" y="3000372"/>
            <a:ext cx="6400800" cy="3071834"/>
          </a:xfrm>
        </p:spPr>
        <p:txBody>
          <a:bodyPr>
            <a:noAutofit/>
          </a:bodyPr>
          <a:lstStyle/>
          <a:p>
            <a:r>
              <a:rPr lang="ru-RU" sz="2800" b="1" i="1" dirty="0" smtClean="0">
                <a:solidFill>
                  <a:schemeClr val="bg2">
                    <a:lumMod val="25000"/>
                  </a:schemeClr>
                </a:solidFill>
                <a:latin typeface="Arial" pitchFamily="34" charset="0"/>
                <a:cs typeface="Arial" pitchFamily="34" charset="0"/>
              </a:rPr>
              <a:t>МБДОУ  «Детский сад  </a:t>
            </a:r>
          </a:p>
          <a:p>
            <a:r>
              <a:rPr lang="ru-RU" sz="2800" b="1" i="1" dirty="0" err="1" smtClean="0">
                <a:solidFill>
                  <a:schemeClr val="bg2">
                    <a:lumMod val="25000"/>
                  </a:schemeClr>
                </a:solidFill>
                <a:latin typeface="Arial" pitchFamily="34" charset="0"/>
                <a:cs typeface="Arial" pitchFamily="34" charset="0"/>
              </a:rPr>
              <a:t>общеразвивающего</a:t>
            </a:r>
            <a:r>
              <a:rPr lang="ru-RU" sz="2800" b="1" i="1" dirty="0" smtClean="0">
                <a:solidFill>
                  <a:schemeClr val="bg2">
                    <a:lumMod val="25000"/>
                  </a:schemeClr>
                </a:solidFill>
                <a:latin typeface="Arial" pitchFamily="34" charset="0"/>
                <a:cs typeface="Arial" pitchFamily="34" charset="0"/>
              </a:rPr>
              <a:t> вида   «</a:t>
            </a:r>
            <a:r>
              <a:rPr lang="ru-RU" sz="2800" b="1" i="1" dirty="0" err="1" smtClean="0">
                <a:solidFill>
                  <a:schemeClr val="bg2">
                    <a:lumMod val="25000"/>
                  </a:schemeClr>
                </a:solidFill>
                <a:latin typeface="Arial" pitchFamily="34" charset="0"/>
                <a:cs typeface="Arial" pitchFamily="34" charset="0"/>
              </a:rPr>
              <a:t>Айгуль</a:t>
            </a:r>
            <a:r>
              <a:rPr lang="ru-RU" sz="2800" b="1" i="1" dirty="0" smtClean="0">
                <a:solidFill>
                  <a:schemeClr val="bg2">
                    <a:lumMod val="25000"/>
                  </a:schemeClr>
                </a:solidFill>
                <a:latin typeface="Arial" pitchFamily="34" charset="0"/>
                <a:cs typeface="Arial" pitchFamily="34" charset="0"/>
              </a:rPr>
              <a:t>»</a:t>
            </a:r>
          </a:p>
          <a:p>
            <a:r>
              <a:rPr lang="ru-RU" sz="2800" b="1" i="1" dirty="0" smtClean="0">
                <a:solidFill>
                  <a:schemeClr val="bg2">
                    <a:lumMod val="25000"/>
                  </a:schemeClr>
                </a:solidFill>
                <a:latin typeface="Arial" pitchFamily="34" charset="0"/>
                <a:cs typeface="Arial" pitchFamily="34" charset="0"/>
              </a:rPr>
              <a:t>п.</a:t>
            </a:r>
          </a:p>
          <a:p>
            <a:r>
              <a:rPr lang="ru-RU" sz="2800" b="1" i="1" dirty="0" smtClean="0">
                <a:solidFill>
                  <a:schemeClr val="bg2">
                    <a:lumMod val="25000"/>
                  </a:schemeClr>
                </a:solidFill>
                <a:latin typeface="Arial" pitchFamily="34" charset="0"/>
                <a:cs typeface="Arial" pitchFamily="34" charset="0"/>
              </a:rPr>
              <a:t>г.т. Камские Поляны</a:t>
            </a:r>
          </a:p>
          <a:p>
            <a:r>
              <a:rPr lang="ru-RU" sz="2800" b="1" i="1" dirty="0" smtClean="0">
                <a:solidFill>
                  <a:schemeClr val="bg2">
                    <a:lumMod val="25000"/>
                  </a:schemeClr>
                </a:solidFill>
                <a:latin typeface="Arial" pitchFamily="34" charset="0"/>
                <a:cs typeface="Arial" pitchFamily="34" charset="0"/>
              </a:rPr>
              <a:t>Сергеева Л.К.</a:t>
            </a:r>
            <a:endParaRPr lang="ru-RU" sz="2800" b="1" i="1" dirty="0">
              <a:solidFill>
                <a:schemeClr val="bg2">
                  <a:lumMod val="25000"/>
                </a:schemeClr>
              </a:solidFill>
              <a:latin typeface="Arial" pitchFamily="34" charset="0"/>
              <a:cs typeface="Arial" pitchFamily="34" charset="0"/>
            </a:endParaRPr>
          </a:p>
        </p:txBody>
      </p:sp>
    </p:spTree>
    <p:extLst>
      <p:ext uri="{BB962C8B-B14F-4D97-AF65-F5344CB8AC3E}">
        <p14:creationId xmlns="" xmlns:p14="http://schemas.microsoft.com/office/powerpoint/2010/main" val="1841493511"/>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357159" y="1357298"/>
            <a:ext cx="8429683" cy="5072098"/>
          </a:xfrm>
        </p:spPr>
        <p:txBody>
          <a:bodyPr>
            <a:normAutofit fontScale="77500" lnSpcReduction="20000"/>
          </a:bodyPr>
          <a:lstStyle/>
          <a:p>
            <a:pPr>
              <a:buNone/>
            </a:pPr>
            <a:r>
              <a:rPr lang="ru-RU" dirty="0" smtClean="0"/>
              <a:t>Воспитывать дружеские взаимоотношения между детьми; привычку сообща играть, трудиться, заниматься; стремление радовать старших хорошими поступками.</a:t>
            </a:r>
            <a:br>
              <a:rPr lang="ru-RU" dirty="0" smtClean="0"/>
            </a:br>
            <a:r>
              <a:rPr lang="ru-RU" dirty="0" smtClean="0"/>
              <a:t>   Воспитывать уважительное отношение к окружающим.</a:t>
            </a:r>
            <a:br>
              <a:rPr lang="ru-RU" dirty="0" smtClean="0"/>
            </a:br>
            <a:r>
              <a:rPr lang="ru-RU" dirty="0" smtClean="0"/>
              <a:t>   Учить заботиться о младших, помогать им, защищать тех, кто слабее. Формировать у детей такие качества, как сочувствие, отзывчивость.</a:t>
            </a:r>
            <a:br>
              <a:rPr lang="ru-RU" dirty="0" smtClean="0"/>
            </a:br>
            <a:r>
              <a:rPr lang="ru-RU" dirty="0" smtClean="0"/>
              <a:t>   Продолжать обогащать словарь детей вежливыми словами («здравствуйте», «до свидания», «пожалуйста», «извините», «спасибо» и т. д.). Побуждать использовать в речи фольклор (пословицы, поговорки, </a:t>
            </a:r>
            <a:r>
              <a:rPr lang="ru-RU" dirty="0" err="1" smtClean="0"/>
              <a:t>потешки</a:t>
            </a:r>
            <a:r>
              <a:rPr lang="ru-RU" dirty="0" smtClean="0"/>
              <a:t> и др.). Показать значение родного языка в формировании основ нравственности.</a:t>
            </a:r>
            <a:br>
              <a:rPr lang="ru-RU" dirty="0" smtClean="0"/>
            </a:br>
            <a:r>
              <a:rPr lang="ru-RU" dirty="0" smtClean="0"/>
              <a:t>   Воспитывать у мальчиков внимательное отношение к девочкам: учить подавать им стул, в нужный момент оказывать помощь, не стесняться приглашать девочек в игру, на танец и т. д.</a:t>
            </a:r>
            <a:br>
              <a:rPr lang="ru-RU" dirty="0" smtClean="0"/>
            </a:br>
            <a:r>
              <a:rPr lang="ru-RU" dirty="0" smtClean="0"/>
              <a:t>   Воспитывать у девочек скромность, учить проявлять заботу об окружающих, с благодарностью относиться к помощи и знакам внимания со стороны мальчиков.</a:t>
            </a:r>
            <a:br>
              <a:rPr lang="ru-RU" dirty="0" smtClean="0"/>
            </a:br>
            <a:r>
              <a:rPr lang="ru-RU" dirty="0" smtClean="0"/>
              <a:t>   Формировать умение оценивать свои поступки и поступки других людей. Развивать стремление детей выражать свое отношение к окружающему, самостоятельно находить для этого различные речевые средства.</a:t>
            </a:r>
            <a:br>
              <a:rPr lang="ru-RU" dirty="0" smtClean="0"/>
            </a:br>
            <a:r>
              <a:rPr lang="ru-RU" dirty="0" smtClean="0"/>
              <a:t>   Воспитывать бережное отношение к растительному миру.</a:t>
            </a:r>
          </a:p>
          <a:p>
            <a:pPr>
              <a:buNone/>
            </a:pPr>
            <a:endParaRPr lang="ru-RU" dirty="0" smtClean="0">
              <a:latin typeface="Times New Roman" pitchFamily="18" charset="0"/>
              <a:cs typeface="Times New Roman" pitchFamily="18" charset="0"/>
            </a:endParaRPr>
          </a:p>
          <a:p>
            <a:endParaRPr lang="ru-RU" dirty="0"/>
          </a:p>
        </p:txBody>
      </p:sp>
      <p:sp>
        <p:nvSpPr>
          <p:cNvPr id="3" name="Заголовок 2"/>
          <p:cNvSpPr>
            <a:spLocks noGrp="1"/>
          </p:cNvSpPr>
          <p:nvPr>
            <p:ph type="title"/>
          </p:nvPr>
        </p:nvSpPr>
        <p:spPr>
          <a:xfrm>
            <a:off x="457200" y="338328"/>
            <a:ext cx="8229600" cy="733218"/>
          </a:xfrm>
        </p:spPr>
        <p:txBody>
          <a:bodyPr>
            <a:normAutofit fontScale="90000"/>
          </a:bodyPr>
          <a:lstStyle/>
          <a:p>
            <a:r>
              <a:rPr lang="ru-RU" b="1" dirty="0" smtClean="0"/>
              <a:t>Старшая группа (от пяти до шести лет)</a:t>
            </a:r>
            <a:endParaRPr lang="ru-RU" dirty="0"/>
          </a:p>
        </p:txBody>
      </p:sp>
      <p:sp>
        <p:nvSpPr>
          <p:cNvPr id="4" name="Прямоугольник 3"/>
          <p:cNvSpPr/>
          <p:nvPr/>
        </p:nvSpPr>
        <p:spPr>
          <a:xfrm>
            <a:off x="2286000" y="-1603147"/>
            <a:ext cx="4572000" cy="369332"/>
          </a:xfrm>
          <a:prstGeom prst="rect">
            <a:avLst/>
          </a:prstGeom>
        </p:spPr>
        <p:txBody>
          <a:bodyPr>
            <a:spAutoFit/>
          </a:bodyPr>
          <a:lstStyle/>
          <a:p>
            <a:pPr>
              <a:buNone/>
            </a:pPr>
            <a:endParaRPr lang="ru-RU" dirty="0">
              <a:latin typeface="Times New Roman" pitchFamily="18" charset="0"/>
              <a:cs typeface="Times New Roman" pitchFamily="18" charset="0"/>
            </a:endParaRPr>
          </a:p>
        </p:txBody>
      </p:sp>
    </p:spTree>
  </p:cSld>
  <p:clrMapOvr>
    <a:masterClrMapping/>
  </p:clrMapOvr>
  <p:transition>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normAutofit fontScale="90000"/>
          </a:bodyPr>
          <a:lstStyle/>
          <a:p>
            <a:r>
              <a:rPr lang="ru-RU" dirty="0" smtClean="0">
                <a:solidFill>
                  <a:srgbClr val="C00000"/>
                </a:solidFill>
              </a:rPr>
              <a:t>Кто поможет ребёнку в этом сложном  мире? Это мы – взрослые.</a:t>
            </a:r>
            <a:endParaRPr lang="ru-RU" dirty="0">
              <a:solidFill>
                <a:srgbClr val="C00000"/>
              </a:solidFill>
            </a:endParaRPr>
          </a:p>
        </p:txBody>
      </p:sp>
      <p:pic>
        <p:nvPicPr>
          <p:cNvPr id="57346" name="Picture 2" descr="http://dsov8usinsc.ucoz.ru/_nw/0/73103770.jpg"/>
          <p:cNvPicPr>
            <a:picLocks noChangeAspect="1" noChangeArrowheads="1"/>
          </p:cNvPicPr>
          <p:nvPr/>
        </p:nvPicPr>
        <p:blipFill>
          <a:blip r:embed="rId2"/>
          <a:srcRect/>
          <a:stretch>
            <a:fillRect/>
          </a:stretch>
        </p:blipFill>
        <p:spPr bwMode="auto">
          <a:xfrm>
            <a:off x="214283" y="1857364"/>
            <a:ext cx="8715435" cy="4786346"/>
          </a:xfrm>
          <a:prstGeom prst="rect">
            <a:avLst/>
          </a:prstGeom>
          <a:noFill/>
        </p:spPr>
      </p:pic>
    </p:spTree>
  </p:cSld>
  <p:clrMapOvr>
    <a:masterClrMapping/>
  </p:clrMapOvr>
  <p:transition>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p>
        </p:txBody>
      </p:sp>
      <p:sp>
        <p:nvSpPr>
          <p:cNvPr id="6" name="Овал 5"/>
          <p:cNvSpPr/>
          <p:nvPr/>
        </p:nvSpPr>
        <p:spPr>
          <a:xfrm>
            <a:off x="3197493" y="3072309"/>
            <a:ext cx="2448272" cy="12849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800" b="1" dirty="0" smtClean="0">
                <a:solidFill>
                  <a:srgbClr val="FF0000"/>
                </a:solidFill>
              </a:rPr>
              <a:t>Формы работы</a:t>
            </a:r>
            <a:endParaRPr lang="ru-RU" sz="2800" b="1" dirty="0">
              <a:solidFill>
                <a:srgbClr val="FF0000"/>
              </a:solidFill>
            </a:endParaRPr>
          </a:p>
        </p:txBody>
      </p:sp>
      <p:sp>
        <p:nvSpPr>
          <p:cNvPr id="7" name="Овал 6"/>
          <p:cNvSpPr/>
          <p:nvPr/>
        </p:nvSpPr>
        <p:spPr>
          <a:xfrm>
            <a:off x="3631040" y="1654297"/>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a:t>Д</a:t>
            </a:r>
            <a:r>
              <a:rPr lang="ru-RU" sz="1200" dirty="0" smtClean="0"/>
              <a:t>осуги</a:t>
            </a:r>
            <a:endParaRPr lang="ru-RU" sz="1200" dirty="0"/>
          </a:p>
        </p:txBody>
      </p:sp>
      <p:sp>
        <p:nvSpPr>
          <p:cNvPr id="8" name="Овал 7"/>
          <p:cNvSpPr/>
          <p:nvPr/>
        </p:nvSpPr>
        <p:spPr>
          <a:xfrm>
            <a:off x="5652120" y="2055235"/>
            <a:ext cx="1944216" cy="70885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Патриотические праздники</a:t>
            </a:r>
            <a:endParaRPr lang="ru-RU" sz="1200" dirty="0"/>
          </a:p>
        </p:txBody>
      </p:sp>
      <p:sp>
        <p:nvSpPr>
          <p:cNvPr id="9" name="Овал 8"/>
          <p:cNvSpPr/>
          <p:nvPr/>
        </p:nvSpPr>
        <p:spPr>
          <a:xfrm>
            <a:off x="6620929" y="3337873"/>
            <a:ext cx="2160240" cy="70885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Театрализованные представления</a:t>
            </a:r>
            <a:endParaRPr lang="ru-RU" sz="1200" dirty="0"/>
          </a:p>
        </p:txBody>
      </p:sp>
      <p:sp>
        <p:nvSpPr>
          <p:cNvPr id="10" name="Овал 9"/>
          <p:cNvSpPr/>
          <p:nvPr/>
        </p:nvSpPr>
        <p:spPr>
          <a:xfrm>
            <a:off x="6587712" y="4802765"/>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Экскурсии</a:t>
            </a:r>
            <a:endParaRPr lang="ru-RU" sz="1200" dirty="0"/>
          </a:p>
        </p:txBody>
      </p:sp>
      <p:sp>
        <p:nvSpPr>
          <p:cNvPr id="11" name="Овал 10"/>
          <p:cNvSpPr/>
          <p:nvPr/>
        </p:nvSpPr>
        <p:spPr>
          <a:xfrm>
            <a:off x="3640094" y="5186839"/>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Спортивные праздники</a:t>
            </a:r>
            <a:endParaRPr lang="ru-RU" sz="1200" dirty="0"/>
          </a:p>
        </p:txBody>
      </p:sp>
      <p:sp>
        <p:nvSpPr>
          <p:cNvPr id="12" name="Овал 11"/>
          <p:cNvSpPr/>
          <p:nvPr/>
        </p:nvSpPr>
        <p:spPr>
          <a:xfrm>
            <a:off x="1043608" y="4802765"/>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Участие в конкурсах</a:t>
            </a:r>
            <a:endParaRPr lang="ru-RU" sz="1200" dirty="0"/>
          </a:p>
        </p:txBody>
      </p:sp>
      <p:sp>
        <p:nvSpPr>
          <p:cNvPr id="13" name="Овал 12"/>
          <p:cNvSpPr/>
          <p:nvPr/>
        </p:nvSpPr>
        <p:spPr>
          <a:xfrm>
            <a:off x="780591" y="3360341"/>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Развивающие игры</a:t>
            </a:r>
            <a:endParaRPr lang="ru-RU" sz="1200" dirty="0"/>
          </a:p>
        </p:txBody>
      </p:sp>
      <p:sp>
        <p:nvSpPr>
          <p:cNvPr id="14" name="Овал 13"/>
          <p:cNvSpPr/>
          <p:nvPr/>
        </p:nvSpPr>
        <p:spPr>
          <a:xfrm>
            <a:off x="1168618" y="2032131"/>
            <a:ext cx="1656184" cy="70885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1200" dirty="0" smtClean="0"/>
              <a:t>Детские проекты</a:t>
            </a:r>
            <a:endParaRPr lang="ru-RU" sz="1200" dirty="0"/>
          </a:p>
        </p:txBody>
      </p:sp>
      <p:cxnSp>
        <p:nvCxnSpPr>
          <p:cNvPr id="16" name="Прямая со стрелкой 15"/>
          <p:cNvCxnSpPr>
            <a:stCxn id="6" idx="1"/>
            <a:endCxn id="14" idx="5"/>
          </p:cNvCxnSpPr>
          <p:nvPr/>
        </p:nvCxnSpPr>
        <p:spPr>
          <a:xfrm flipH="1" flipV="1">
            <a:off x="2582259" y="2637176"/>
            <a:ext cx="973775" cy="6233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6" idx="0"/>
            <a:endCxn id="7" idx="4"/>
          </p:cNvCxnSpPr>
          <p:nvPr/>
        </p:nvCxnSpPr>
        <p:spPr>
          <a:xfrm flipV="1">
            <a:off x="4421629" y="2363151"/>
            <a:ext cx="37503" cy="709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6" idx="7"/>
            <a:endCxn id="8" idx="3"/>
          </p:cNvCxnSpPr>
          <p:nvPr/>
        </p:nvCxnSpPr>
        <p:spPr>
          <a:xfrm flipV="1">
            <a:off x="5287224" y="2660279"/>
            <a:ext cx="649620" cy="6002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stCxn id="6" idx="6"/>
            <a:endCxn id="9" idx="2"/>
          </p:cNvCxnSpPr>
          <p:nvPr/>
        </p:nvCxnSpPr>
        <p:spPr>
          <a:xfrm flipV="1">
            <a:off x="5645765" y="3692300"/>
            <a:ext cx="975164" cy="22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stCxn id="6" idx="5"/>
            <a:endCxn id="10" idx="1"/>
          </p:cNvCxnSpPr>
          <p:nvPr/>
        </p:nvCxnSpPr>
        <p:spPr>
          <a:xfrm>
            <a:off x="5287224" y="4169054"/>
            <a:ext cx="1543031" cy="737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a:stCxn id="6" idx="4"/>
            <a:endCxn id="11" idx="0"/>
          </p:cNvCxnSpPr>
          <p:nvPr/>
        </p:nvCxnSpPr>
        <p:spPr>
          <a:xfrm>
            <a:off x="4421629" y="4357226"/>
            <a:ext cx="46557" cy="829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stCxn id="6" idx="3"/>
            <a:endCxn id="12" idx="7"/>
          </p:cNvCxnSpPr>
          <p:nvPr/>
        </p:nvCxnSpPr>
        <p:spPr>
          <a:xfrm flipH="1">
            <a:off x="2457249" y="4169054"/>
            <a:ext cx="1098785" cy="737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stCxn id="6" idx="2"/>
            <a:endCxn id="13" idx="6"/>
          </p:cNvCxnSpPr>
          <p:nvPr/>
        </p:nvCxnSpPr>
        <p:spPr>
          <a:xfrm flipH="1">
            <a:off x="2436775" y="3714768"/>
            <a:ext cx="7607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70648161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80">
                                          <p:stCondLst>
                                            <p:cond delay="0"/>
                                          </p:stCondLst>
                                        </p:cTn>
                                        <p:tgtEl>
                                          <p:spTgt spid="18"/>
                                        </p:tgtEl>
                                      </p:cBhvr>
                                    </p:animEffect>
                                    <p:anim calcmode="lin" valueType="num">
                                      <p:cBhvr>
                                        <p:cTn id="12"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7" dur="26">
                                          <p:stCondLst>
                                            <p:cond delay="650"/>
                                          </p:stCondLst>
                                        </p:cTn>
                                        <p:tgtEl>
                                          <p:spTgt spid="18"/>
                                        </p:tgtEl>
                                      </p:cBhvr>
                                      <p:to x="100000" y="60000"/>
                                    </p:animScale>
                                    <p:animScale>
                                      <p:cBhvr>
                                        <p:cTn id="18" dur="166" decel="50000">
                                          <p:stCondLst>
                                            <p:cond delay="676"/>
                                          </p:stCondLst>
                                        </p:cTn>
                                        <p:tgtEl>
                                          <p:spTgt spid="18"/>
                                        </p:tgtEl>
                                      </p:cBhvr>
                                      <p:to x="100000" y="100000"/>
                                    </p:animScale>
                                    <p:animScale>
                                      <p:cBhvr>
                                        <p:cTn id="19" dur="26">
                                          <p:stCondLst>
                                            <p:cond delay="1312"/>
                                          </p:stCondLst>
                                        </p:cTn>
                                        <p:tgtEl>
                                          <p:spTgt spid="18"/>
                                        </p:tgtEl>
                                      </p:cBhvr>
                                      <p:to x="100000" y="80000"/>
                                    </p:animScale>
                                    <p:animScale>
                                      <p:cBhvr>
                                        <p:cTn id="20" dur="166" decel="50000">
                                          <p:stCondLst>
                                            <p:cond delay="1338"/>
                                          </p:stCondLst>
                                        </p:cTn>
                                        <p:tgtEl>
                                          <p:spTgt spid="18"/>
                                        </p:tgtEl>
                                      </p:cBhvr>
                                      <p:to x="100000" y="100000"/>
                                    </p:animScale>
                                    <p:animScale>
                                      <p:cBhvr>
                                        <p:cTn id="21" dur="26">
                                          <p:stCondLst>
                                            <p:cond delay="1642"/>
                                          </p:stCondLst>
                                        </p:cTn>
                                        <p:tgtEl>
                                          <p:spTgt spid="18"/>
                                        </p:tgtEl>
                                      </p:cBhvr>
                                      <p:to x="100000" y="90000"/>
                                    </p:animScale>
                                    <p:animScale>
                                      <p:cBhvr>
                                        <p:cTn id="22" dur="166" decel="50000">
                                          <p:stCondLst>
                                            <p:cond delay="1668"/>
                                          </p:stCondLst>
                                        </p:cTn>
                                        <p:tgtEl>
                                          <p:spTgt spid="18"/>
                                        </p:tgtEl>
                                      </p:cBhvr>
                                      <p:to x="100000" y="100000"/>
                                    </p:animScale>
                                    <p:animScale>
                                      <p:cBhvr>
                                        <p:cTn id="23" dur="26">
                                          <p:stCondLst>
                                            <p:cond delay="1808"/>
                                          </p:stCondLst>
                                        </p:cTn>
                                        <p:tgtEl>
                                          <p:spTgt spid="18"/>
                                        </p:tgtEl>
                                      </p:cBhvr>
                                      <p:to x="100000" y="95000"/>
                                    </p:animScale>
                                    <p:animScale>
                                      <p:cBhvr>
                                        <p:cTn id="24" dur="166" decel="50000">
                                          <p:stCondLst>
                                            <p:cond delay="1834"/>
                                          </p:stCondLst>
                                        </p:cTn>
                                        <p:tgtEl>
                                          <p:spTgt spid="18"/>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1"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4)">
                                      <p:cBhvr>
                                        <p:cTn id="57" dur="2000"/>
                                        <p:tgtEl>
                                          <p:spTgt spid="9"/>
                                        </p:tgtEl>
                                      </p:cBhvr>
                                    </p:animEffect>
                                  </p:childTnLst>
                                </p:cTn>
                              </p:par>
                              <p:par>
                                <p:cTn id="58" presetID="21" presetClass="entr" presetSubtype="1" fill="hold"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heel(1)">
                                      <p:cBhvr>
                                        <p:cTn id="60" dur="20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32"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circle(out)">
                                      <p:cBhvr>
                                        <p:cTn id="65" dur="2000"/>
                                        <p:tgtEl>
                                          <p:spTgt spid="10"/>
                                        </p:tgtEl>
                                      </p:cBhvr>
                                    </p:animEffect>
                                  </p:childTnLst>
                                </p:cTn>
                              </p:par>
                              <p:par>
                                <p:cTn id="66" presetID="6" presetClass="entr" presetSubtype="16"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circle(in)">
                                      <p:cBhvr>
                                        <p:cTn id="68" dur="2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down)">
                                      <p:cBhvr>
                                        <p:cTn id="73" dur="580">
                                          <p:stCondLst>
                                            <p:cond delay="0"/>
                                          </p:stCondLst>
                                        </p:cTn>
                                        <p:tgtEl>
                                          <p:spTgt spid="11"/>
                                        </p:tgtEl>
                                      </p:cBhvr>
                                    </p:animEffect>
                                    <p:anim calcmode="lin" valueType="num">
                                      <p:cBhvr>
                                        <p:cTn id="7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9" dur="26">
                                          <p:stCondLst>
                                            <p:cond delay="650"/>
                                          </p:stCondLst>
                                        </p:cTn>
                                        <p:tgtEl>
                                          <p:spTgt spid="11"/>
                                        </p:tgtEl>
                                      </p:cBhvr>
                                      <p:to x="100000" y="60000"/>
                                    </p:animScale>
                                    <p:animScale>
                                      <p:cBhvr>
                                        <p:cTn id="80" dur="166" decel="50000">
                                          <p:stCondLst>
                                            <p:cond delay="676"/>
                                          </p:stCondLst>
                                        </p:cTn>
                                        <p:tgtEl>
                                          <p:spTgt spid="11"/>
                                        </p:tgtEl>
                                      </p:cBhvr>
                                      <p:to x="100000" y="100000"/>
                                    </p:animScale>
                                    <p:animScale>
                                      <p:cBhvr>
                                        <p:cTn id="81" dur="26">
                                          <p:stCondLst>
                                            <p:cond delay="1312"/>
                                          </p:stCondLst>
                                        </p:cTn>
                                        <p:tgtEl>
                                          <p:spTgt spid="11"/>
                                        </p:tgtEl>
                                      </p:cBhvr>
                                      <p:to x="100000" y="80000"/>
                                    </p:animScale>
                                    <p:animScale>
                                      <p:cBhvr>
                                        <p:cTn id="82" dur="166" decel="50000">
                                          <p:stCondLst>
                                            <p:cond delay="1338"/>
                                          </p:stCondLst>
                                        </p:cTn>
                                        <p:tgtEl>
                                          <p:spTgt spid="11"/>
                                        </p:tgtEl>
                                      </p:cBhvr>
                                      <p:to x="100000" y="100000"/>
                                    </p:animScale>
                                    <p:animScale>
                                      <p:cBhvr>
                                        <p:cTn id="83" dur="26">
                                          <p:stCondLst>
                                            <p:cond delay="1642"/>
                                          </p:stCondLst>
                                        </p:cTn>
                                        <p:tgtEl>
                                          <p:spTgt spid="11"/>
                                        </p:tgtEl>
                                      </p:cBhvr>
                                      <p:to x="100000" y="90000"/>
                                    </p:animScale>
                                    <p:animScale>
                                      <p:cBhvr>
                                        <p:cTn id="84" dur="166" decel="50000">
                                          <p:stCondLst>
                                            <p:cond delay="1668"/>
                                          </p:stCondLst>
                                        </p:cTn>
                                        <p:tgtEl>
                                          <p:spTgt spid="11"/>
                                        </p:tgtEl>
                                      </p:cBhvr>
                                      <p:to x="100000" y="100000"/>
                                    </p:animScale>
                                    <p:animScale>
                                      <p:cBhvr>
                                        <p:cTn id="85" dur="26">
                                          <p:stCondLst>
                                            <p:cond delay="1808"/>
                                          </p:stCondLst>
                                        </p:cTn>
                                        <p:tgtEl>
                                          <p:spTgt spid="11"/>
                                        </p:tgtEl>
                                      </p:cBhvr>
                                      <p:to x="100000" y="95000"/>
                                    </p:animScale>
                                    <p:animScale>
                                      <p:cBhvr>
                                        <p:cTn id="86" dur="166" decel="50000">
                                          <p:stCondLst>
                                            <p:cond delay="1834"/>
                                          </p:stCondLst>
                                        </p:cTn>
                                        <p:tgtEl>
                                          <p:spTgt spid="11"/>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80">
                                          <p:stCondLst>
                                            <p:cond delay="0"/>
                                          </p:stCondLst>
                                        </p:cTn>
                                        <p:tgtEl>
                                          <p:spTgt spid="30"/>
                                        </p:tgtEl>
                                      </p:cBhvr>
                                    </p:animEffect>
                                    <p:anim calcmode="lin" valueType="num">
                                      <p:cBhvr>
                                        <p:cTn id="9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95" dur="26">
                                          <p:stCondLst>
                                            <p:cond delay="650"/>
                                          </p:stCondLst>
                                        </p:cTn>
                                        <p:tgtEl>
                                          <p:spTgt spid="30"/>
                                        </p:tgtEl>
                                      </p:cBhvr>
                                      <p:to x="100000" y="60000"/>
                                    </p:animScale>
                                    <p:animScale>
                                      <p:cBhvr>
                                        <p:cTn id="96" dur="166" decel="50000">
                                          <p:stCondLst>
                                            <p:cond delay="676"/>
                                          </p:stCondLst>
                                        </p:cTn>
                                        <p:tgtEl>
                                          <p:spTgt spid="30"/>
                                        </p:tgtEl>
                                      </p:cBhvr>
                                      <p:to x="100000" y="100000"/>
                                    </p:animScale>
                                    <p:animScale>
                                      <p:cBhvr>
                                        <p:cTn id="97" dur="26">
                                          <p:stCondLst>
                                            <p:cond delay="1312"/>
                                          </p:stCondLst>
                                        </p:cTn>
                                        <p:tgtEl>
                                          <p:spTgt spid="30"/>
                                        </p:tgtEl>
                                      </p:cBhvr>
                                      <p:to x="100000" y="80000"/>
                                    </p:animScale>
                                    <p:animScale>
                                      <p:cBhvr>
                                        <p:cTn id="98" dur="166" decel="50000">
                                          <p:stCondLst>
                                            <p:cond delay="1338"/>
                                          </p:stCondLst>
                                        </p:cTn>
                                        <p:tgtEl>
                                          <p:spTgt spid="30"/>
                                        </p:tgtEl>
                                      </p:cBhvr>
                                      <p:to x="100000" y="100000"/>
                                    </p:animScale>
                                    <p:animScale>
                                      <p:cBhvr>
                                        <p:cTn id="99" dur="26">
                                          <p:stCondLst>
                                            <p:cond delay="1642"/>
                                          </p:stCondLst>
                                        </p:cTn>
                                        <p:tgtEl>
                                          <p:spTgt spid="30"/>
                                        </p:tgtEl>
                                      </p:cBhvr>
                                      <p:to x="100000" y="90000"/>
                                    </p:animScale>
                                    <p:animScale>
                                      <p:cBhvr>
                                        <p:cTn id="100" dur="166" decel="50000">
                                          <p:stCondLst>
                                            <p:cond delay="1668"/>
                                          </p:stCondLst>
                                        </p:cTn>
                                        <p:tgtEl>
                                          <p:spTgt spid="30"/>
                                        </p:tgtEl>
                                      </p:cBhvr>
                                      <p:to x="100000" y="100000"/>
                                    </p:animScale>
                                    <p:animScale>
                                      <p:cBhvr>
                                        <p:cTn id="101" dur="26">
                                          <p:stCondLst>
                                            <p:cond delay="1808"/>
                                          </p:stCondLst>
                                        </p:cTn>
                                        <p:tgtEl>
                                          <p:spTgt spid="30"/>
                                        </p:tgtEl>
                                      </p:cBhvr>
                                      <p:to x="100000" y="95000"/>
                                    </p:animScale>
                                    <p:animScale>
                                      <p:cBhvr>
                                        <p:cTn id="102" dur="166" decel="50000">
                                          <p:stCondLst>
                                            <p:cond delay="1834"/>
                                          </p:stCondLst>
                                        </p:cTn>
                                        <p:tgtEl>
                                          <p:spTgt spid="30"/>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fltVal val="0"/>
                                          </p:val>
                                        </p:tav>
                                        <p:tav tm="100000">
                                          <p:val>
                                            <p:strVal val="#ppt_h"/>
                                          </p:val>
                                        </p:tav>
                                      </p:tavLst>
                                    </p:anim>
                                    <p:animEffect transition="in" filter="fade">
                                      <p:cBhvr>
                                        <p:cTn id="109" dur="500"/>
                                        <p:tgtEl>
                                          <p:spTgt spid="12"/>
                                        </p:tgtEl>
                                      </p:cBhvr>
                                    </p:animEffect>
                                  </p:childTnLst>
                                </p:cTn>
                              </p:par>
                              <p:par>
                                <p:cTn id="110" presetID="53" presetClass="entr" presetSubtype="16" fill="hold"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500" fill="hold"/>
                                        <p:tgtEl>
                                          <p:spTgt spid="33"/>
                                        </p:tgtEl>
                                        <p:attrNameLst>
                                          <p:attrName>ppt_w</p:attrName>
                                        </p:attrNameLst>
                                      </p:cBhvr>
                                      <p:tavLst>
                                        <p:tav tm="0">
                                          <p:val>
                                            <p:fltVal val="0"/>
                                          </p:val>
                                        </p:tav>
                                        <p:tav tm="100000">
                                          <p:val>
                                            <p:strVal val="#ppt_w"/>
                                          </p:val>
                                        </p:tav>
                                      </p:tavLst>
                                    </p:anim>
                                    <p:anim calcmode="lin" valueType="num">
                                      <p:cBhvr>
                                        <p:cTn id="113" dur="500" fill="hold"/>
                                        <p:tgtEl>
                                          <p:spTgt spid="33"/>
                                        </p:tgtEl>
                                        <p:attrNameLst>
                                          <p:attrName>ppt_h</p:attrName>
                                        </p:attrNameLst>
                                      </p:cBhvr>
                                      <p:tavLst>
                                        <p:tav tm="0">
                                          <p:val>
                                            <p:fltVal val="0"/>
                                          </p:val>
                                        </p:tav>
                                        <p:tav tm="100000">
                                          <p:val>
                                            <p:strVal val="#ppt_h"/>
                                          </p:val>
                                        </p:tav>
                                      </p:tavLst>
                                    </p:anim>
                                    <p:animEffect transition="in" filter="fade">
                                      <p:cBhvr>
                                        <p:cTn id="114" dur="500"/>
                                        <p:tgtEl>
                                          <p:spTgt spid="33"/>
                                        </p:tgtEl>
                                      </p:cBhvr>
                                    </p:animEffect>
                                  </p:childTnLst>
                                </p:cTn>
                              </p:par>
                            </p:childTnLst>
                          </p:cTn>
                        </p:par>
                      </p:childTnLst>
                    </p:cTn>
                  </p:par>
                  <p:par>
                    <p:cTn id="115" fill="hold">
                      <p:stCondLst>
                        <p:cond delay="indefinite"/>
                      </p:stCondLst>
                      <p:childTnLst>
                        <p:par>
                          <p:cTn id="116" fill="hold">
                            <p:stCondLst>
                              <p:cond delay="0"/>
                            </p:stCondLst>
                            <p:childTnLst>
                              <p:par>
                                <p:cTn id="117" presetID="45" presetClass="entr" presetSubtype="0" fill="hold" grpId="0" nodeType="clickEffect">
                                  <p:stCondLst>
                                    <p:cond delay="0"/>
                                  </p:stCondLst>
                                  <p:childTnLst>
                                    <p:set>
                                      <p:cBhvr>
                                        <p:cTn id="118" dur="1" fill="hold">
                                          <p:stCondLst>
                                            <p:cond delay="0"/>
                                          </p:stCondLst>
                                        </p:cTn>
                                        <p:tgtEl>
                                          <p:spTgt spid="13">
                                            <p:bg/>
                                          </p:spTgt>
                                        </p:tgtEl>
                                        <p:attrNameLst>
                                          <p:attrName>style.visibility</p:attrName>
                                        </p:attrNameLst>
                                      </p:cBhvr>
                                      <p:to>
                                        <p:strVal val="visible"/>
                                      </p:to>
                                    </p:set>
                                    <p:animEffect transition="in" filter="fade">
                                      <p:cBhvr>
                                        <p:cTn id="119" dur="2000"/>
                                        <p:tgtEl>
                                          <p:spTgt spid="13">
                                            <p:bg/>
                                          </p:spTgt>
                                        </p:tgtEl>
                                      </p:cBhvr>
                                    </p:animEffect>
                                    <p:anim calcmode="lin" valueType="num">
                                      <p:cBhvr>
                                        <p:cTn id="120" dur="2000" fill="hold"/>
                                        <p:tgtEl>
                                          <p:spTgt spid="13">
                                            <p:bg/>
                                          </p:spTgt>
                                        </p:tgtEl>
                                        <p:attrNameLst>
                                          <p:attrName>ppt_w</p:attrName>
                                        </p:attrNameLst>
                                      </p:cBhvr>
                                      <p:tavLst>
                                        <p:tav tm="0" fmla="#ppt_w*sin(2.5*pi*$)">
                                          <p:val>
                                            <p:fltVal val="0"/>
                                          </p:val>
                                        </p:tav>
                                        <p:tav tm="100000">
                                          <p:val>
                                            <p:fltVal val="1"/>
                                          </p:val>
                                        </p:tav>
                                      </p:tavLst>
                                    </p:anim>
                                    <p:anim calcmode="lin" valueType="num">
                                      <p:cBhvr>
                                        <p:cTn id="121" dur="2000" fill="hold"/>
                                        <p:tgtEl>
                                          <p:spTgt spid="13">
                                            <p:bg/>
                                          </p:spTgt>
                                        </p:tgtEl>
                                        <p:attrNameLst>
                                          <p:attrName>ppt_h</p:attrName>
                                        </p:attrNameLst>
                                      </p:cBhvr>
                                      <p:tavLst>
                                        <p:tav tm="0">
                                          <p:val>
                                            <p:strVal val="#ppt_h"/>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45" presetClass="entr" presetSubtype="0" fill="hold" grpId="0" nodeType="clickEffect">
                                  <p:stCondLst>
                                    <p:cond delay="0"/>
                                  </p:stCondLst>
                                  <p:childTnLst>
                                    <p:set>
                                      <p:cBhvr>
                                        <p:cTn id="125" dur="1" fill="hold">
                                          <p:stCondLst>
                                            <p:cond delay="0"/>
                                          </p:stCondLst>
                                        </p:cTn>
                                        <p:tgtEl>
                                          <p:spTgt spid="13">
                                            <p:txEl>
                                              <p:pRg st="0" end="0"/>
                                            </p:txEl>
                                          </p:spTgt>
                                        </p:tgtEl>
                                        <p:attrNameLst>
                                          <p:attrName>style.visibility</p:attrName>
                                        </p:attrNameLst>
                                      </p:cBhvr>
                                      <p:to>
                                        <p:strVal val="visible"/>
                                      </p:to>
                                    </p:set>
                                    <p:animEffect transition="in" filter="fade">
                                      <p:cBhvr>
                                        <p:cTn id="126" dur="2000"/>
                                        <p:tgtEl>
                                          <p:spTgt spid="13">
                                            <p:txEl>
                                              <p:pRg st="0" end="0"/>
                                            </p:txEl>
                                          </p:spTgt>
                                        </p:tgtEl>
                                      </p:cBhvr>
                                    </p:animEffect>
                                    <p:anim calcmode="lin" valueType="num">
                                      <p:cBhvr>
                                        <p:cTn id="127" dur="2000" fill="hold"/>
                                        <p:tgtEl>
                                          <p:spTgt spid="13">
                                            <p:txEl>
                                              <p:pRg st="0" end="0"/>
                                            </p:txEl>
                                          </p:spTgt>
                                        </p:tgtEl>
                                        <p:attrNameLst>
                                          <p:attrName>ppt_w</p:attrName>
                                        </p:attrNameLst>
                                      </p:cBhvr>
                                      <p:tavLst>
                                        <p:tav tm="0" fmla="#ppt_w*sin(2.5*pi*$)">
                                          <p:val>
                                            <p:fltVal val="0"/>
                                          </p:val>
                                        </p:tav>
                                        <p:tav tm="100000">
                                          <p:val>
                                            <p:fltVal val="1"/>
                                          </p:val>
                                        </p:tav>
                                      </p:tavLst>
                                    </p:anim>
                                    <p:anim calcmode="lin" valueType="num">
                                      <p:cBhvr>
                                        <p:cTn id="128" dur="2000" fill="hold"/>
                                        <p:tgtEl>
                                          <p:spTgt spid="13">
                                            <p:txEl>
                                              <p:pRg st="0" end="0"/>
                                            </p:txEl>
                                          </p:spTgt>
                                        </p:tgtEl>
                                        <p:attrNameLst>
                                          <p:attrName>ppt_h</p:attrName>
                                        </p:attrNameLst>
                                      </p:cBhvr>
                                      <p:tavLst>
                                        <p:tav tm="0">
                                          <p:val>
                                            <p:strVal val="#ppt_h"/>
                                          </p:val>
                                        </p:tav>
                                        <p:tav tm="100000">
                                          <p:val>
                                            <p:strVal val="#ppt_h"/>
                                          </p:val>
                                        </p:tav>
                                      </p:tavLst>
                                    </p:anim>
                                  </p:childTnLst>
                                </p:cTn>
                              </p:par>
                              <p:par>
                                <p:cTn id="129" presetID="45" presetClass="entr" presetSubtype="0" fill="hold" nodeType="with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2000"/>
                                        <p:tgtEl>
                                          <p:spTgt spid="36"/>
                                        </p:tgtEl>
                                      </p:cBhvr>
                                    </p:animEffect>
                                    <p:anim calcmode="lin" valueType="num">
                                      <p:cBhvr>
                                        <p:cTn id="132" dur="2000" fill="hold"/>
                                        <p:tgtEl>
                                          <p:spTgt spid="36"/>
                                        </p:tgtEl>
                                        <p:attrNameLst>
                                          <p:attrName>ppt_w</p:attrName>
                                        </p:attrNameLst>
                                      </p:cBhvr>
                                      <p:tavLst>
                                        <p:tav tm="0" fmla="#ppt_w*sin(2.5*pi*$)">
                                          <p:val>
                                            <p:fltVal val="0"/>
                                          </p:val>
                                        </p:tav>
                                        <p:tav tm="100000">
                                          <p:val>
                                            <p:fltVal val="1"/>
                                          </p:val>
                                        </p:tav>
                                      </p:tavLst>
                                    </p:anim>
                                    <p:anim calcmode="lin" valueType="num">
                                      <p:cBhvr>
                                        <p:cTn id="133" dur="20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grpId="0" nodeType="clickEffect">
                                  <p:stCondLst>
                                    <p:cond delay="0"/>
                                  </p:stCondLst>
                                  <p:childTnLst>
                                    <p:set>
                                      <p:cBhvr>
                                        <p:cTn id="137" dur="1" fill="hold">
                                          <p:stCondLst>
                                            <p:cond delay="0"/>
                                          </p:stCondLst>
                                        </p:cTn>
                                        <p:tgtEl>
                                          <p:spTgt spid="14">
                                            <p:bg/>
                                          </p:spTgt>
                                        </p:tgtEl>
                                        <p:attrNameLst>
                                          <p:attrName>style.visibility</p:attrName>
                                        </p:attrNameLst>
                                      </p:cBhvr>
                                      <p:to>
                                        <p:strVal val="visible"/>
                                      </p:to>
                                    </p:set>
                                    <p:anim calcmode="lin" valueType="num">
                                      <p:cBhvr>
                                        <p:cTn id="138" dur="500" fill="hold"/>
                                        <p:tgtEl>
                                          <p:spTgt spid="14">
                                            <p:bg/>
                                          </p:spTgt>
                                        </p:tgtEl>
                                        <p:attrNameLst>
                                          <p:attrName>ppt_w</p:attrName>
                                        </p:attrNameLst>
                                      </p:cBhvr>
                                      <p:tavLst>
                                        <p:tav tm="0">
                                          <p:val>
                                            <p:fltVal val="0"/>
                                          </p:val>
                                        </p:tav>
                                        <p:tav tm="100000">
                                          <p:val>
                                            <p:strVal val="#ppt_w"/>
                                          </p:val>
                                        </p:tav>
                                      </p:tavLst>
                                    </p:anim>
                                    <p:anim calcmode="lin" valueType="num">
                                      <p:cBhvr>
                                        <p:cTn id="139" dur="500" fill="hold"/>
                                        <p:tgtEl>
                                          <p:spTgt spid="14">
                                            <p:bg/>
                                          </p:spTgt>
                                        </p:tgtEl>
                                        <p:attrNameLst>
                                          <p:attrName>ppt_h</p:attrName>
                                        </p:attrNameLst>
                                      </p:cBhvr>
                                      <p:tavLst>
                                        <p:tav tm="0">
                                          <p:val>
                                            <p:fltVal val="0"/>
                                          </p:val>
                                        </p:tav>
                                        <p:tav tm="100000">
                                          <p:val>
                                            <p:strVal val="#ppt_h"/>
                                          </p:val>
                                        </p:tav>
                                      </p:tavLst>
                                    </p:anim>
                                    <p:animEffect transition="in" filter="fade">
                                      <p:cBhvr>
                                        <p:cTn id="140" dur="500"/>
                                        <p:tgtEl>
                                          <p:spTgt spid="14">
                                            <p:bg/>
                                          </p:spTgt>
                                        </p:tgtEl>
                                      </p:cBhvr>
                                    </p:animEffect>
                                  </p:childTnLst>
                                </p:cTn>
                              </p:par>
                            </p:childTnLst>
                          </p:cTn>
                        </p:par>
                      </p:childTnLst>
                    </p:cTn>
                  </p:par>
                  <p:par>
                    <p:cTn id="141" fill="hold">
                      <p:stCondLst>
                        <p:cond delay="indefinite"/>
                      </p:stCondLst>
                      <p:childTnLst>
                        <p:par>
                          <p:cTn id="142" fill="hold">
                            <p:stCondLst>
                              <p:cond delay="0"/>
                            </p:stCondLst>
                            <p:childTnLst>
                              <p:par>
                                <p:cTn id="143" presetID="53" presetClass="entr" presetSubtype="16" fill="hold" grpId="0" nodeType="clickEffect">
                                  <p:stCondLst>
                                    <p:cond delay="0"/>
                                  </p:stCondLst>
                                  <p:childTnLst>
                                    <p:set>
                                      <p:cBhvr>
                                        <p:cTn id="144" dur="1" fill="hold">
                                          <p:stCondLst>
                                            <p:cond delay="0"/>
                                          </p:stCondLst>
                                        </p:cTn>
                                        <p:tgtEl>
                                          <p:spTgt spid="14">
                                            <p:txEl>
                                              <p:pRg st="0" end="0"/>
                                            </p:txEl>
                                          </p:spTgt>
                                        </p:tgtEl>
                                        <p:attrNameLst>
                                          <p:attrName>style.visibility</p:attrName>
                                        </p:attrNameLst>
                                      </p:cBhvr>
                                      <p:to>
                                        <p:strVal val="visible"/>
                                      </p:to>
                                    </p:set>
                                    <p:anim calcmode="lin" valueType="num">
                                      <p:cBhvr>
                                        <p:cTn id="14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4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47" dur="500"/>
                                        <p:tgtEl>
                                          <p:spTgt spid="14">
                                            <p:txEl>
                                              <p:pRg st="0" end="0"/>
                                            </p:txEl>
                                          </p:spTgt>
                                        </p:tgtEl>
                                      </p:cBhvr>
                                    </p:animEffect>
                                  </p:childTnLst>
                                </p:cTn>
                              </p:par>
                              <p:par>
                                <p:cTn id="148" presetID="53" presetClass="entr" presetSubtype="16" fill="hold" nodeType="withEffect">
                                  <p:stCondLst>
                                    <p:cond delay="0"/>
                                  </p:stCondLst>
                                  <p:childTnLst>
                                    <p:set>
                                      <p:cBhvr>
                                        <p:cTn id="149" dur="1" fill="hold">
                                          <p:stCondLst>
                                            <p:cond delay="0"/>
                                          </p:stCondLst>
                                        </p:cTn>
                                        <p:tgtEl>
                                          <p:spTgt spid="16"/>
                                        </p:tgtEl>
                                        <p:attrNameLst>
                                          <p:attrName>style.visibility</p:attrName>
                                        </p:attrNameLst>
                                      </p:cBhvr>
                                      <p:to>
                                        <p:strVal val="visible"/>
                                      </p:to>
                                    </p:set>
                                    <p:anim calcmode="lin" valueType="num">
                                      <p:cBhvr>
                                        <p:cTn id="150" dur="500" fill="hold"/>
                                        <p:tgtEl>
                                          <p:spTgt spid="16"/>
                                        </p:tgtEl>
                                        <p:attrNameLst>
                                          <p:attrName>ppt_w</p:attrName>
                                        </p:attrNameLst>
                                      </p:cBhvr>
                                      <p:tavLst>
                                        <p:tav tm="0">
                                          <p:val>
                                            <p:fltVal val="0"/>
                                          </p:val>
                                        </p:tav>
                                        <p:tav tm="100000">
                                          <p:val>
                                            <p:strVal val="#ppt_w"/>
                                          </p:val>
                                        </p:tav>
                                      </p:tavLst>
                                    </p:anim>
                                    <p:anim calcmode="lin" valueType="num">
                                      <p:cBhvr>
                                        <p:cTn id="151" dur="500" fill="hold"/>
                                        <p:tgtEl>
                                          <p:spTgt spid="16"/>
                                        </p:tgtEl>
                                        <p:attrNameLst>
                                          <p:attrName>ppt_h</p:attrName>
                                        </p:attrNameLst>
                                      </p:cBhvr>
                                      <p:tavLst>
                                        <p:tav tm="0">
                                          <p:val>
                                            <p:fltVal val="0"/>
                                          </p:val>
                                        </p:tav>
                                        <p:tav tm="100000">
                                          <p:val>
                                            <p:strVal val="#ppt_h"/>
                                          </p:val>
                                        </p:tav>
                                      </p:tavLst>
                                    </p:anim>
                                    <p:animEffect transition="in" filter="fade">
                                      <p:cBhvr>
                                        <p:cTn id="1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build="p" animBg="1"/>
      <p:bldP spid="1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кампол.wmv">
            <a:hlinkClick r:id="" action="ppaction://media"/>
          </p:cNvPr>
          <p:cNvPicPr>
            <a:picLocks noGrp="1" noRot="1" noChangeAspect="1"/>
          </p:cNvPicPr>
          <p:nvPr>
            <p:ph idx="1"/>
            <a:videoFile r:link="rId1"/>
          </p:nvPr>
        </p:nvPicPr>
        <p:blipFill>
          <a:blip r:embed="rId3"/>
          <a:stretch>
            <a:fillRect/>
          </a:stretch>
        </p:blipFill>
        <p:spPr>
          <a:xfrm>
            <a:off x="571500" y="414338"/>
            <a:ext cx="8037513" cy="6027737"/>
          </a:xfrm>
          <a:prstGeom prst="rect">
            <a:avLst/>
          </a:prstGeom>
        </p:spPr>
      </p:pic>
      <p:sp>
        <p:nvSpPr>
          <p:cNvPr id="3" name="Заголовок 2"/>
          <p:cNvSpPr>
            <a:spLocks noGrp="1"/>
          </p:cNvSpPr>
          <p:nvPr>
            <p:ph type="title"/>
          </p:nvPr>
        </p:nvSpPr>
        <p:spPr/>
        <p:txBody>
          <a:bodyPr/>
          <a:lstStyle/>
          <a:p>
            <a:endParaRPr lang="ru-RU"/>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29600" cy="733218"/>
          </a:xfrm>
        </p:spPr>
        <p:txBody>
          <a:bodyPr>
            <a:normAutofit fontScale="90000"/>
          </a:bodyPr>
          <a:lstStyle/>
          <a:p>
            <a:r>
              <a:rPr lang="ru-RU" sz="3600" b="1" dirty="0" smtClean="0">
                <a:solidFill>
                  <a:srgbClr val="C00000"/>
                </a:solidFill>
              </a:rPr>
              <a:t>Жизнь ребёнка, традиции начинаются с семьи</a:t>
            </a:r>
            <a:endParaRPr lang="ru-RU" sz="3600" b="1" dirty="0">
              <a:solidFill>
                <a:srgbClr val="C00000"/>
              </a:solidFill>
            </a:endParaRPr>
          </a:p>
        </p:txBody>
      </p:sp>
      <p:pic>
        <p:nvPicPr>
          <p:cNvPr id="2" name="Picture 2" descr="K:\DSC06098.JPG"/>
          <p:cNvPicPr>
            <a:picLocks noGrp="1" noChangeAspect="1" noChangeArrowheads="1"/>
          </p:cNvPicPr>
          <p:nvPr>
            <p:ph sz="quarter" idx="13"/>
          </p:nvPr>
        </p:nvPicPr>
        <p:blipFill>
          <a:blip r:embed="rId2"/>
          <a:srcRect/>
          <a:stretch>
            <a:fillRect/>
          </a:stretch>
        </p:blipFill>
        <p:spPr bwMode="auto">
          <a:xfrm>
            <a:off x="357158" y="857232"/>
            <a:ext cx="3357586" cy="2389051"/>
          </a:xfrm>
          <a:prstGeom prst="rect">
            <a:avLst/>
          </a:prstGeom>
          <a:noFill/>
        </p:spPr>
      </p:pic>
      <p:sp>
        <p:nvSpPr>
          <p:cNvPr id="5" name="Объект 4"/>
          <p:cNvSpPr>
            <a:spLocks noGrp="1"/>
          </p:cNvSpPr>
          <p:nvPr>
            <p:ph sz="quarter" idx="14"/>
          </p:nvPr>
        </p:nvSpPr>
        <p:spPr>
          <a:xfrm>
            <a:off x="3786182" y="3357562"/>
            <a:ext cx="5357818" cy="3500438"/>
          </a:xfrm>
        </p:spPr>
        <p:txBody>
          <a:bodyPr>
            <a:normAutofit/>
          </a:bodyPr>
          <a:lstStyle/>
          <a:p>
            <a:pPr lvl="1">
              <a:buNone/>
            </a:pPr>
            <a:r>
              <a:rPr lang="ru-RU" sz="2400" b="1" dirty="0" smtClean="0">
                <a:solidFill>
                  <a:schemeClr val="accent4">
                    <a:lumMod val="50000"/>
                  </a:schemeClr>
                </a:solidFill>
              </a:rPr>
              <a:t>Что может быть семьи дороже?</a:t>
            </a:r>
          </a:p>
          <a:p>
            <a:pPr lvl="1">
              <a:buNone/>
            </a:pPr>
            <a:r>
              <a:rPr lang="ru-RU" sz="2400" b="1" dirty="0" smtClean="0">
                <a:solidFill>
                  <a:schemeClr val="accent4">
                    <a:lumMod val="50000"/>
                  </a:schemeClr>
                </a:solidFill>
              </a:rPr>
              <a:t>Теплом встречает отчий дом, </a:t>
            </a:r>
          </a:p>
          <a:p>
            <a:pPr lvl="1">
              <a:buNone/>
            </a:pPr>
            <a:r>
              <a:rPr lang="ru-RU" sz="2400" b="1" dirty="0" smtClean="0">
                <a:solidFill>
                  <a:schemeClr val="accent4">
                    <a:lumMod val="50000"/>
                  </a:schemeClr>
                </a:solidFill>
              </a:rPr>
              <a:t>Здесь ждут тебя всегда с любовью,</a:t>
            </a:r>
          </a:p>
          <a:p>
            <a:pPr lvl="1">
              <a:buNone/>
            </a:pPr>
            <a:r>
              <a:rPr lang="ru-RU" sz="2400" b="1" dirty="0" smtClean="0">
                <a:solidFill>
                  <a:schemeClr val="accent4">
                    <a:lumMod val="50000"/>
                  </a:schemeClr>
                </a:solidFill>
              </a:rPr>
              <a:t>И провожают в путь с добром!</a:t>
            </a:r>
          </a:p>
          <a:p>
            <a:pPr lvl="1">
              <a:buNone/>
            </a:pPr>
            <a:r>
              <a:rPr lang="ru-RU" sz="2400" b="1" dirty="0" smtClean="0">
                <a:solidFill>
                  <a:schemeClr val="accent4">
                    <a:lumMod val="50000"/>
                  </a:schemeClr>
                </a:solidFill>
              </a:rPr>
              <a:t>Любите! И цените счастье!</a:t>
            </a:r>
          </a:p>
          <a:p>
            <a:pPr lvl="1">
              <a:buNone/>
            </a:pPr>
            <a:r>
              <a:rPr lang="ru-RU" sz="2400" b="1" dirty="0" smtClean="0">
                <a:solidFill>
                  <a:schemeClr val="accent4">
                    <a:lumMod val="50000"/>
                  </a:schemeClr>
                </a:solidFill>
              </a:rPr>
              <a:t>Оно рождается в семье. </a:t>
            </a:r>
            <a:endParaRPr lang="ru-RU" sz="2400" b="1" dirty="0">
              <a:solidFill>
                <a:schemeClr val="accent4">
                  <a:lumMod val="50000"/>
                </a:schemeClr>
              </a:solidFill>
            </a:endParaRP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57752" y="1428737"/>
            <a:ext cx="3913187" cy="14287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srcRect l="25075" t="1150"/>
          <a:stretch>
            <a:fillRect/>
          </a:stretch>
        </p:blipFill>
        <p:spPr bwMode="auto">
          <a:xfrm>
            <a:off x="285720" y="3214686"/>
            <a:ext cx="3447793" cy="3411543"/>
          </a:xfrm>
          <a:prstGeom prst="rect">
            <a:avLst/>
          </a:prstGeom>
          <a:noFill/>
          <a:ln w="9525">
            <a:noFill/>
            <a:miter lim="800000"/>
            <a:headEnd/>
            <a:tailEnd/>
          </a:ln>
          <a:effectLst/>
        </p:spPr>
      </p:pic>
    </p:spTree>
    <p:extLst>
      <p:ext uri="{BB962C8B-B14F-4D97-AF65-F5344CB8AC3E}">
        <p14:creationId xmlns="" xmlns:p14="http://schemas.microsoft.com/office/powerpoint/2010/main" val="318009135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0-#ppt_h/2"/>
                                          </p:val>
                                        </p:tav>
                                        <p:tav tm="100000">
                                          <p:val>
                                            <p:strVal val="#ppt_y"/>
                                          </p:val>
                                        </p:tav>
                                      </p:tavLst>
                                    </p:anim>
                                  </p:childTnLst>
                                </p:cTn>
                              </p:par>
                              <p:par>
                                <p:cTn id="27" presetID="2" presetClass="entr" presetSubtype="3" fill="hold" grpId="0"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0-#ppt_h/2"/>
                                          </p:val>
                                        </p:tav>
                                        <p:tav tm="100000">
                                          <p:val>
                                            <p:strVal val="#ppt_y"/>
                                          </p:val>
                                        </p:tav>
                                      </p:tavLst>
                                    </p:anim>
                                  </p:childTnLst>
                                </p:cTn>
                              </p:par>
                              <p:par>
                                <p:cTn id="31" presetID="2" presetClass="entr" presetSubtype="3" fill="hold" grpId="0"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 calcmode="lin" valueType="num">
                                      <p:cBhvr additive="base">
                                        <p:cTn id="33" dur="500" fill="hold"/>
                                        <p:tgtEl>
                                          <p:spTgt spid="5">
                                            <p:txEl>
                                              <p:pRg st="5" end="5"/>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smtClean="0">
                <a:solidFill>
                  <a:srgbClr val="C00000"/>
                </a:solidFill>
              </a:rPr>
              <a:t>Родословная нашей семьи</a:t>
            </a:r>
            <a:endParaRPr lang="ru-RU" b="1" dirty="0">
              <a:solidFill>
                <a:srgbClr val="C00000"/>
              </a:solidFill>
            </a:endParaRPr>
          </a:p>
        </p:txBody>
      </p:sp>
      <p:pic>
        <p:nvPicPr>
          <p:cNvPr id="2050" name="Picture 2"/>
          <p:cNvPicPr>
            <a:picLocks noGrp="1" noChangeAspect="1" noChangeArrowheads="1"/>
          </p:cNvPicPr>
          <p:nvPr>
            <p:ph sz="quarter" idx="13"/>
          </p:nvPr>
        </p:nvPicPr>
        <p:blipFill>
          <a:blip r:embed="rId2" cstate="print"/>
          <a:srcRect/>
          <a:stretch>
            <a:fillRect/>
          </a:stretch>
        </p:blipFill>
        <p:spPr bwMode="auto">
          <a:xfrm>
            <a:off x="714348" y="1285860"/>
            <a:ext cx="3822700" cy="4429156"/>
          </a:xfrm>
          <a:prstGeom prst="rect">
            <a:avLst/>
          </a:prstGeom>
          <a:noFill/>
          <a:ln w="9525">
            <a:noFill/>
            <a:miter lim="800000"/>
            <a:headEnd/>
            <a:tailEnd/>
          </a:ln>
          <a:effectLst/>
        </p:spPr>
      </p:pic>
      <p:pic>
        <p:nvPicPr>
          <p:cNvPr id="2051" name="Picture 3"/>
          <p:cNvPicPr>
            <a:picLocks noGrp="1" noChangeAspect="1" noChangeArrowheads="1"/>
          </p:cNvPicPr>
          <p:nvPr>
            <p:ph sz="quarter" idx="14"/>
          </p:nvPr>
        </p:nvPicPr>
        <p:blipFill>
          <a:blip r:embed="rId3" cstate="print"/>
          <a:srcRect/>
          <a:stretch>
            <a:fillRect/>
          </a:stretch>
        </p:blipFill>
        <p:spPr bwMode="auto">
          <a:xfrm>
            <a:off x="4643438" y="1285860"/>
            <a:ext cx="3822700" cy="435771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Сотрудничество с родителями </a:t>
            </a:r>
            <a:endParaRPr lang="ru-RU" b="1" dirty="0">
              <a:solidFill>
                <a:srgbClr val="C00000"/>
              </a:solidFill>
            </a:endParaRPr>
          </a:p>
        </p:txBody>
      </p:sp>
      <p:pic>
        <p:nvPicPr>
          <p:cNvPr id="73730" name="Picture 2" descr="C:\Documents and Settings\pred\Рабочий стол\Великая отеч. война\фото для сергеевой. родители\DSCN9413.JPG"/>
          <p:cNvPicPr>
            <a:picLocks noGrp="1" noChangeAspect="1" noChangeArrowheads="1"/>
          </p:cNvPicPr>
          <p:nvPr>
            <p:ph sz="quarter" idx="13"/>
          </p:nvPr>
        </p:nvPicPr>
        <p:blipFill>
          <a:blip r:embed="rId2" cstate="print"/>
          <a:srcRect/>
          <a:stretch>
            <a:fillRect/>
          </a:stretch>
        </p:blipFill>
        <p:spPr bwMode="auto">
          <a:xfrm>
            <a:off x="285720" y="2571744"/>
            <a:ext cx="4179890" cy="3621890"/>
          </a:xfrm>
          <a:prstGeom prst="rect">
            <a:avLst/>
          </a:prstGeom>
          <a:noFill/>
        </p:spPr>
      </p:pic>
      <p:pic>
        <p:nvPicPr>
          <p:cNvPr id="73731" name="Picture 3" descr="C:\Documents and Settings\pred\Рабочий стол\Великая отеч. война\фото для сергеевой. родители\DSCN9373.JPG"/>
          <p:cNvPicPr>
            <a:picLocks noGrp="1" noChangeAspect="1" noChangeArrowheads="1"/>
          </p:cNvPicPr>
          <p:nvPr>
            <p:ph sz="quarter" idx="14"/>
          </p:nvPr>
        </p:nvPicPr>
        <p:blipFill>
          <a:blip r:embed="rId3" cstate="print"/>
          <a:srcRect/>
          <a:stretch>
            <a:fillRect/>
          </a:stretch>
        </p:blipFill>
        <p:spPr bwMode="auto">
          <a:xfrm>
            <a:off x="4645025" y="2428868"/>
            <a:ext cx="3822700" cy="3714775"/>
          </a:xfrm>
          <a:prstGeom prst="rect">
            <a:avLst/>
          </a:prstGeom>
          <a:noFill/>
        </p:spPr>
      </p:pic>
    </p:spTree>
  </p:cSld>
  <p:clrMapOvr>
    <a:masterClrMapping/>
  </p:clrMapOvr>
  <p:transition>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Совместные праздники</a:t>
            </a:r>
            <a:endParaRPr lang="ru-RU" b="1" dirty="0">
              <a:solidFill>
                <a:srgbClr val="C00000"/>
              </a:solidFill>
            </a:endParaRPr>
          </a:p>
        </p:txBody>
      </p:sp>
      <p:pic>
        <p:nvPicPr>
          <p:cNvPr id="74754" name="Picture 2" descr="C:\Documents and Settings\pred\Рабочий стол\Великая отеч. война\Муса Джалиль\Орнамент 236.jpg"/>
          <p:cNvPicPr>
            <a:picLocks noGrp="1" noChangeAspect="1" noChangeArrowheads="1"/>
          </p:cNvPicPr>
          <p:nvPr>
            <p:ph sz="quarter" idx="13"/>
          </p:nvPr>
        </p:nvPicPr>
        <p:blipFill>
          <a:blip r:embed="rId2" cstate="print"/>
          <a:stretch>
            <a:fillRect/>
          </a:stretch>
        </p:blipFill>
        <p:spPr bwMode="auto">
          <a:xfrm>
            <a:off x="285720" y="1785926"/>
            <a:ext cx="3594534" cy="4714907"/>
          </a:xfrm>
          <a:prstGeom prst="rect">
            <a:avLst/>
          </a:prstGeom>
          <a:noFill/>
        </p:spPr>
      </p:pic>
      <p:pic>
        <p:nvPicPr>
          <p:cNvPr id="74758" name="Picture 6" descr="K:\DSC06096.JPG"/>
          <p:cNvPicPr>
            <a:picLocks noGrp="1" noChangeAspect="1" noChangeArrowheads="1"/>
          </p:cNvPicPr>
          <p:nvPr>
            <p:ph sz="quarter" idx="14"/>
          </p:nvPr>
        </p:nvPicPr>
        <p:blipFill>
          <a:blip r:embed="rId3"/>
          <a:srcRect/>
          <a:stretch>
            <a:fillRect/>
          </a:stretch>
        </p:blipFill>
        <p:spPr bwMode="auto">
          <a:xfrm>
            <a:off x="4214810" y="1785926"/>
            <a:ext cx="4643469" cy="4714908"/>
          </a:xfrm>
          <a:prstGeom prst="rect">
            <a:avLst/>
          </a:prstGeom>
          <a:noFill/>
        </p:spPr>
      </p:pic>
    </p:spTree>
  </p:cSld>
  <p:clrMapOvr>
    <a:masterClrMapping/>
  </p:clrMapOvr>
  <p:transition>
    <p:pull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Детский концерт в поселке </a:t>
            </a:r>
            <a:endParaRPr lang="ru-RU" b="1" dirty="0">
              <a:solidFill>
                <a:srgbClr val="C00000"/>
              </a:solidFill>
            </a:endParaRPr>
          </a:p>
        </p:txBody>
      </p:sp>
      <p:pic>
        <p:nvPicPr>
          <p:cNvPr id="76802" name="Picture 2" descr="K:\DSCN0698.JPG"/>
          <p:cNvPicPr>
            <a:picLocks noGrp="1" noChangeAspect="1" noChangeArrowheads="1"/>
          </p:cNvPicPr>
          <p:nvPr>
            <p:ph sz="quarter" idx="13"/>
          </p:nvPr>
        </p:nvPicPr>
        <p:blipFill>
          <a:blip r:embed="rId2" cstate="print"/>
          <a:srcRect/>
          <a:stretch>
            <a:fillRect/>
          </a:stretch>
        </p:blipFill>
        <p:spPr bwMode="auto">
          <a:xfrm>
            <a:off x="285720" y="1643050"/>
            <a:ext cx="4213255" cy="4643469"/>
          </a:xfrm>
          <a:prstGeom prst="rect">
            <a:avLst/>
          </a:prstGeom>
          <a:noFill/>
        </p:spPr>
      </p:pic>
      <p:pic>
        <p:nvPicPr>
          <p:cNvPr id="76803" name="Picture 3" descr="K:\DSC05963.JPG"/>
          <p:cNvPicPr>
            <a:picLocks noGrp="1" noChangeAspect="1" noChangeArrowheads="1"/>
          </p:cNvPicPr>
          <p:nvPr>
            <p:ph sz="quarter" idx="14"/>
          </p:nvPr>
        </p:nvPicPr>
        <p:blipFill>
          <a:blip r:embed="rId3"/>
          <a:srcRect/>
          <a:stretch>
            <a:fillRect/>
          </a:stretch>
        </p:blipFill>
        <p:spPr bwMode="auto">
          <a:xfrm>
            <a:off x="4643438" y="1643050"/>
            <a:ext cx="4071966" cy="4643470"/>
          </a:xfrm>
          <a:prstGeom prst="rect">
            <a:avLst/>
          </a:prstGeom>
          <a:noFill/>
        </p:spPr>
      </p:pic>
    </p:spTree>
  </p:cSld>
  <p:clrMapOvr>
    <a:masterClrMapping/>
  </p:clrMapOvr>
  <p:transition>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K:\презен_Нижнекамск\rodit1.jpg"/>
          <p:cNvPicPr>
            <a:picLocks noGrp="1" noChangeAspect="1" noChangeArrowheads="1"/>
          </p:cNvPicPr>
          <p:nvPr>
            <p:ph idx="1"/>
          </p:nvPr>
        </p:nvPicPr>
        <p:blipFill>
          <a:blip r:embed="rId2" cstate="print"/>
          <a:srcRect/>
          <a:stretch>
            <a:fillRect/>
          </a:stretch>
        </p:blipFill>
        <p:spPr bwMode="auto">
          <a:xfrm>
            <a:off x="214282" y="2214554"/>
            <a:ext cx="4143403" cy="4000527"/>
          </a:xfrm>
          <a:prstGeom prst="rect">
            <a:avLst/>
          </a:prstGeom>
          <a:noFill/>
        </p:spPr>
      </p:pic>
      <p:sp>
        <p:nvSpPr>
          <p:cNvPr id="3" name="Заголовок 2"/>
          <p:cNvSpPr>
            <a:spLocks noGrp="1"/>
          </p:cNvSpPr>
          <p:nvPr>
            <p:ph type="title"/>
          </p:nvPr>
        </p:nvSpPr>
        <p:spPr/>
        <p:txBody>
          <a:bodyPr/>
          <a:lstStyle/>
          <a:p>
            <a:r>
              <a:rPr lang="ru-RU" b="1" dirty="0" smtClean="0">
                <a:solidFill>
                  <a:srgbClr val="C00000"/>
                </a:solidFill>
              </a:rPr>
              <a:t>Спортивные праздники семьи</a:t>
            </a:r>
            <a:endParaRPr lang="ru-RU" b="1" dirty="0">
              <a:solidFill>
                <a:srgbClr val="C00000"/>
              </a:solidFill>
            </a:endParaRPr>
          </a:p>
        </p:txBody>
      </p:sp>
      <p:pic>
        <p:nvPicPr>
          <p:cNvPr id="27651" name="Picture 3" descr="K:\DSC06029.JPG"/>
          <p:cNvPicPr>
            <a:picLocks noChangeAspect="1" noChangeArrowheads="1"/>
          </p:cNvPicPr>
          <p:nvPr/>
        </p:nvPicPr>
        <p:blipFill>
          <a:blip r:embed="rId3"/>
          <a:srcRect/>
          <a:stretch>
            <a:fillRect/>
          </a:stretch>
        </p:blipFill>
        <p:spPr bwMode="auto">
          <a:xfrm>
            <a:off x="4643438" y="2143116"/>
            <a:ext cx="4286280" cy="4071966"/>
          </a:xfrm>
          <a:prstGeom prst="rect">
            <a:avLst/>
          </a:prstGeom>
          <a:noFill/>
        </p:spPr>
      </p:pic>
    </p:spTree>
  </p:cSld>
  <p:clrMapOvr>
    <a:masterClrMapping/>
  </p:clrMapOvr>
  <p:transition>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72067" y="1643050"/>
            <a:ext cx="7408333" cy="4483113"/>
          </a:xfrm>
        </p:spPr>
        <p:txBody>
          <a:bodyPr>
            <a:normAutofit fontScale="92500" lnSpcReduction="10000"/>
          </a:bodyPr>
          <a:lstStyle/>
          <a:p>
            <a:pPr algn="ctr"/>
            <a:r>
              <a:rPr lang="tt-RU" sz="3000" b="1" i="1" dirty="0" smtClean="0"/>
              <a:t>В настоящее время  перед дошкольными образовательными учреждениями остро встала проблема патриотического воспитания подрастающего поколения, так как наследование нравственных, патриотических ценностей семьи, родного края в самом нежном возрасте – есть самый естественный, а поэтому и верный способ патриотического воспитания, формирования чувства любви к своему краю, к Родине.</a:t>
            </a:r>
            <a:r>
              <a:rPr lang="tt-RU" sz="3000" dirty="0" smtClean="0"/>
              <a:t> </a:t>
            </a:r>
            <a:endParaRPr lang="ru-RU" sz="3000" dirty="0" smtClean="0"/>
          </a:p>
          <a:p>
            <a:endParaRPr lang="ru-RU" dirty="0"/>
          </a:p>
        </p:txBody>
      </p:sp>
      <p:sp>
        <p:nvSpPr>
          <p:cNvPr id="3" name="Заголовок 2"/>
          <p:cNvSpPr>
            <a:spLocks noGrp="1"/>
          </p:cNvSpPr>
          <p:nvPr>
            <p:ph type="title"/>
          </p:nvPr>
        </p:nvSpPr>
        <p:spPr/>
        <p:txBody>
          <a:bodyPr>
            <a:normAutofit/>
          </a:bodyPr>
          <a:lstStyle/>
          <a:p>
            <a:r>
              <a:rPr lang="ru-RU" sz="6000" b="1" i="1" dirty="0" smtClean="0">
                <a:solidFill>
                  <a:srgbClr val="7030A0"/>
                </a:solidFill>
              </a:rPr>
              <a:t>Актуальность темы</a:t>
            </a:r>
            <a:endParaRPr lang="ru-RU" sz="6000" i="1" dirty="0">
              <a:solidFill>
                <a:srgbClr val="7030A0"/>
              </a:solidFill>
            </a:endParaRPr>
          </a:p>
        </p:txBody>
      </p:sp>
    </p:spTree>
  </p:cSld>
  <p:clrMapOvr>
    <a:masterClrMapping/>
  </p:clrMapOvr>
  <p:transition>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10" y="214290"/>
            <a:ext cx="7772400" cy="1214446"/>
          </a:xfrm>
        </p:spPr>
        <p:txBody>
          <a:bodyPr>
            <a:normAutofit/>
          </a:bodyPr>
          <a:lstStyle/>
          <a:p>
            <a:r>
              <a:rPr lang="ru-RU" sz="3200" b="1" dirty="0" smtClean="0">
                <a:solidFill>
                  <a:srgbClr val="C00000"/>
                </a:solidFill>
              </a:rPr>
              <a:t>Юное поколение хочет знать своих героев Великой Отечественной войны </a:t>
            </a:r>
            <a:endParaRPr lang="ru-RU" sz="3200" b="1" dirty="0">
              <a:solidFill>
                <a:srgbClr val="C00000"/>
              </a:solidFill>
            </a:endParaRPr>
          </a:p>
        </p:txBody>
      </p:sp>
      <p:sp>
        <p:nvSpPr>
          <p:cNvPr id="3" name="Текст 2"/>
          <p:cNvSpPr>
            <a:spLocks noGrp="1"/>
          </p:cNvSpPr>
          <p:nvPr>
            <p:ph type="body" idx="1"/>
          </p:nvPr>
        </p:nvSpPr>
        <p:spPr>
          <a:xfrm>
            <a:off x="1547664" y="2564904"/>
            <a:ext cx="6417734" cy="939801"/>
          </a:xfrm>
        </p:spPr>
        <p:txBody>
          <a:bodyPr/>
          <a:lstStyle/>
          <a:p>
            <a:endParaRPr lang="ru-RU" dirty="0"/>
          </a:p>
        </p:txBody>
      </p:sp>
      <p:pic>
        <p:nvPicPr>
          <p:cNvPr id="4" name="Рисунок 3" descr="K:\DCIM\100PHOTO\CAM_1663.JPG"/>
          <p:cNvPicPr/>
          <p:nvPr/>
        </p:nvPicPr>
        <p:blipFill>
          <a:blip r:embed="rId2"/>
          <a:srcRect/>
          <a:stretch>
            <a:fillRect/>
          </a:stretch>
        </p:blipFill>
        <p:spPr bwMode="auto">
          <a:xfrm>
            <a:off x="214282" y="1643050"/>
            <a:ext cx="8643998" cy="4643470"/>
          </a:xfrm>
          <a:prstGeom prst="rect">
            <a:avLst/>
          </a:prstGeom>
          <a:noFill/>
          <a:ln w="9525">
            <a:noFill/>
            <a:miter lim="800000"/>
            <a:headEnd/>
            <a:tailEnd/>
          </a:ln>
        </p:spPr>
      </p:pic>
    </p:spTree>
    <p:extLst>
      <p:ext uri="{BB962C8B-B14F-4D97-AF65-F5344CB8AC3E}">
        <p14:creationId xmlns="" xmlns:p14="http://schemas.microsoft.com/office/powerpoint/2010/main" val="3363725178"/>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C:\Documents and Settings\pred\Рабочий стол\Великая отеч. война\фото участков\DSCN0610.JPG"/>
          <p:cNvPicPr>
            <a:picLocks noGrp="1" noChangeAspect="1" noChangeArrowheads="1"/>
          </p:cNvPicPr>
          <p:nvPr>
            <p:ph idx="1"/>
          </p:nvPr>
        </p:nvPicPr>
        <p:blipFill>
          <a:blip r:embed="rId2" cstate="print"/>
          <a:srcRect r="3748" b="13725"/>
          <a:stretch>
            <a:fillRect/>
          </a:stretch>
        </p:blipFill>
        <p:spPr bwMode="auto">
          <a:xfrm>
            <a:off x="214282" y="2000240"/>
            <a:ext cx="4429156" cy="3571900"/>
          </a:xfrm>
          <a:prstGeom prst="rect">
            <a:avLst/>
          </a:prstGeom>
          <a:noFill/>
        </p:spPr>
      </p:pic>
      <p:sp>
        <p:nvSpPr>
          <p:cNvPr id="3" name="Заголовок 2"/>
          <p:cNvSpPr>
            <a:spLocks noGrp="1"/>
          </p:cNvSpPr>
          <p:nvPr>
            <p:ph type="title"/>
          </p:nvPr>
        </p:nvSpPr>
        <p:spPr/>
        <p:txBody>
          <a:bodyPr>
            <a:normAutofit fontScale="90000"/>
          </a:bodyPr>
          <a:lstStyle/>
          <a:p>
            <a:r>
              <a:rPr lang="ru-RU" b="1" dirty="0" smtClean="0">
                <a:solidFill>
                  <a:srgbClr val="C00000"/>
                </a:solidFill>
              </a:rPr>
              <a:t>Пусть детям будет уютно на участке</a:t>
            </a:r>
            <a:endParaRPr lang="ru-RU" b="1" dirty="0">
              <a:solidFill>
                <a:srgbClr val="C00000"/>
              </a:solidFill>
            </a:endParaRPr>
          </a:p>
        </p:txBody>
      </p:sp>
      <p:pic>
        <p:nvPicPr>
          <p:cNvPr id="72707" name="Picture 3" descr="C:\Documents and Settings\pred\Рабочий стол\Великая отеч. война\фото участков\DSCN0601.JPG"/>
          <p:cNvPicPr>
            <a:picLocks noChangeAspect="1" noChangeArrowheads="1"/>
          </p:cNvPicPr>
          <p:nvPr/>
        </p:nvPicPr>
        <p:blipFill>
          <a:blip r:embed="rId3" cstate="print"/>
          <a:srcRect/>
          <a:stretch>
            <a:fillRect/>
          </a:stretch>
        </p:blipFill>
        <p:spPr bwMode="auto">
          <a:xfrm>
            <a:off x="4929190" y="1928802"/>
            <a:ext cx="4000528" cy="3643338"/>
          </a:xfrm>
          <a:prstGeom prst="rect">
            <a:avLst/>
          </a:prstGeom>
          <a:noFill/>
        </p:spPr>
      </p:pic>
    </p:spTree>
  </p:cSld>
  <p:clrMapOvr>
    <a:masterClrMapping/>
  </p:clrMapOvr>
  <p:transition>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smtClean="0">
                <a:solidFill>
                  <a:srgbClr val="C00000"/>
                </a:solidFill>
              </a:rPr>
              <a:t>В Библиотеке</a:t>
            </a:r>
            <a:endParaRPr lang="ru-RU" b="1" dirty="0">
              <a:solidFill>
                <a:srgbClr val="C00000"/>
              </a:solidFill>
            </a:endParaRPr>
          </a:p>
        </p:txBody>
      </p:sp>
      <p:sp>
        <p:nvSpPr>
          <p:cNvPr id="11" name="Текст 10"/>
          <p:cNvSpPr>
            <a:spLocks noGrp="1"/>
          </p:cNvSpPr>
          <p:nvPr>
            <p:ph type="body" idx="1"/>
          </p:nvPr>
        </p:nvSpPr>
        <p:spPr/>
        <p:txBody>
          <a:bodyPr/>
          <a:lstStyle/>
          <a:p>
            <a:endParaRPr lang="ru-RU"/>
          </a:p>
        </p:txBody>
      </p:sp>
      <p:pic>
        <p:nvPicPr>
          <p:cNvPr id="77826" name="Picture 2" descr="K:\IMG_2500.jpg"/>
          <p:cNvPicPr>
            <a:picLocks noGrp="1" noChangeAspect="1" noChangeArrowheads="1"/>
          </p:cNvPicPr>
          <p:nvPr>
            <p:ph sz="half" idx="2"/>
          </p:nvPr>
        </p:nvPicPr>
        <p:blipFill>
          <a:blip r:embed="rId2"/>
          <a:stretch>
            <a:fillRect/>
          </a:stretch>
        </p:blipFill>
        <p:spPr bwMode="auto">
          <a:xfrm>
            <a:off x="214282" y="1714488"/>
            <a:ext cx="3998943" cy="4282293"/>
          </a:xfrm>
          <a:prstGeom prst="rect">
            <a:avLst/>
          </a:prstGeom>
          <a:noFill/>
        </p:spPr>
      </p:pic>
      <p:sp>
        <p:nvSpPr>
          <p:cNvPr id="12" name="Текст 11"/>
          <p:cNvSpPr>
            <a:spLocks noGrp="1"/>
          </p:cNvSpPr>
          <p:nvPr>
            <p:ph type="body" sz="quarter" idx="3"/>
          </p:nvPr>
        </p:nvSpPr>
        <p:spPr/>
        <p:txBody>
          <a:bodyPr/>
          <a:lstStyle/>
          <a:p>
            <a:endParaRPr lang="ru-RU"/>
          </a:p>
        </p:txBody>
      </p:sp>
      <p:pic>
        <p:nvPicPr>
          <p:cNvPr id="77827" name="Picture 3" descr="K:\IMG_2473.jpg"/>
          <p:cNvPicPr>
            <a:picLocks noGrp="1" noChangeAspect="1" noChangeArrowheads="1"/>
          </p:cNvPicPr>
          <p:nvPr>
            <p:ph sz="quarter" idx="4"/>
          </p:nvPr>
        </p:nvPicPr>
        <p:blipFill>
          <a:blip r:embed="rId3"/>
          <a:stretch>
            <a:fillRect/>
          </a:stretch>
        </p:blipFill>
        <p:spPr bwMode="auto">
          <a:xfrm>
            <a:off x="4500562" y="1714488"/>
            <a:ext cx="4429156" cy="4282293"/>
          </a:xfrm>
          <a:prstGeom prst="rect">
            <a:avLst/>
          </a:prstGeom>
          <a:noFill/>
        </p:spPr>
      </p:pic>
    </p:spTree>
  </p:cSld>
  <p:clrMapOvr>
    <a:masterClrMapping/>
  </p:clrMapOvr>
  <p:transition>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57158" y="4429132"/>
            <a:ext cx="8105274" cy="2143140"/>
          </a:xfrm>
        </p:spPr>
        <p:txBody>
          <a:bodyPr>
            <a:normAutofit/>
          </a:bodyPr>
          <a:lstStyle/>
          <a:p>
            <a:r>
              <a:rPr lang="tt-RU" dirty="0" smtClean="0"/>
              <a:t>К</a:t>
            </a:r>
            <a:endParaRPr lang="ru-RU" dirty="0"/>
          </a:p>
        </p:txBody>
      </p:sp>
      <p:sp>
        <p:nvSpPr>
          <p:cNvPr id="4" name="Текст 3"/>
          <p:cNvSpPr>
            <a:spLocks noGrp="1"/>
          </p:cNvSpPr>
          <p:nvPr>
            <p:ph type="body" idx="1"/>
          </p:nvPr>
        </p:nvSpPr>
        <p:spPr>
          <a:xfrm>
            <a:off x="2726266" y="214290"/>
            <a:ext cx="6417734" cy="792088"/>
          </a:xfrm>
        </p:spPr>
        <p:txBody>
          <a:bodyPr>
            <a:normAutofit lnSpcReduction="10000"/>
          </a:bodyPr>
          <a:lstStyle/>
          <a:p>
            <a:r>
              <a:rPr lang="ru-RU" sz="4800" dirty="0" smtClean="0"/>
              <a:t>      </a:t>
            </a:r>
            <a:r>
              <a:rPr lang="ru-RU" sz="4800" dirty="0" err="1" smtClean="0"/>
              <a:t>ги</a:t>
            </a:r>
            <a:endParaRPr lang="ru-RU" sz="4800" dirty="0"/>
          </a:p>
        </p:txBody>
      </p:sp>
      <p:pic>
        <p:nvPicPr>
          <p:cNvPr id="5" name="Рисунок 4" descr="http://steshka.ru/wp-content/uploads/2013/03/stihimarshaka7-222x300.jpg"/>
          <p:cNvPicPr/>
          <p:nvPr/>
        </p:nvPicPr>
        <p:blipFill>
          <a:blip r:embed="rId2"/>
          <a:srcRect/>
          <a:stretch>
            <a:fillRect/>
          </a:stretch>
        </p:blipFill>
        <p:spPr bwMode="auto">
          <a:xfrm>
            <a:off x="3428992" y="428604"/>
            <a:ext cx="2118509" cy="2861953"/>
          </a:xfrm>
          <a:prstGeom prst="rect">
            <a:avLst/>
          </a:prstGeom>
          <a:noFill/>
          <a:ln w="9525">
            <a:noFill/>
            <a:miter lim="800000"/>
            <a:headEnd/>
            <a:tailEnd/>
          </a:ln>
        </p:spPr>
      </p:pic>
      <p:sp>
        <p:nvSpPr>
          <p:cNvPr id="7" name="Прямоугольник 6"/>
          <p:cNvSpPr/>
          <p:nvPr/>
        </p:nvSpPr>
        <p:spPr>
          <a:xfrm>
            <a:off x="500035" y="3244334"/>
            <a:ext cx="8215370" cy="369332"/>
          </a:xfrm>
          <a:prstGeom prst="rect">
            <a:avLst/>
          </a:prstGeom>
        </p:spPr>
        <p:txBody>
          <a:bodyPr wrap="square">
            <a:spAutoFit/>
          </a:bodyPr>
          <a:lstStyle/>
          <a:p>
            <a:r>
              <a:rPr lang="ru-RU" b="1" dirty="0" smtClean="0"/>
              <a:t>К.И.Чуковский                                     С.Я.Маршак                                            А. Л. </a:t>
            </a:r>
            <a:r>
              <a:rPr lang="ru-RU" b="1" dirty="0" err="1" smtClean="0"/>
              <a:t>Барто</a:t>
            </a:r>
            <a:endParaRPr lang="ru-RU" b="1" dirty="0"/>
          </a:p>
        </p:txBody>
      </p:sp>
      <p:pic>
        <p:nvPicPr>
          <p:cNvPr id="11" name="Рисунок 10" descr="http://img1.labirint.ru/books/351337/big.jpg"/>
          <p:cNvPicPr/>
          <p:nvPr/>
        </p:nvPicPr>
        <p:blipFill>
          <a:blip r:embed="rId3"/>
          <a:srcRect/>
          <a:stretch>
            <a:fillRect/>
          </a:stretch>
        </p:blipFill>
        <p:spPr bwMode="auto">
          <a:xfrm>
            <a:off x="571472" y="500042"/>
            <a:ext cx="2357454" cy="2643206"/>
          </a:xfrm>
          <a:prstGeom prst="rect">
            <a:avLst/>
          </a:prstGeom>
          <a:noFill/>
          <a:ln w="9525">
            <a:noFill/>
            <a:miter lim="800000"/>
            <a:headEnd/>
            <a:tailEnd/>
          </a:ln>
        </p:spPr>
      </p:pic>
      <p:sp>
        <p:nvSpPr>
          <p:cNvPr id="22" name="Прямоугольник 21"/>
          <p:cNvSpPr/>
          <p:nvPr/>
        </p:nvSpPr>
        <p:spPr>
          <a:xfrm rot="10800000" flipV="1">
            <a:off x="3000364" y="2990960"/>
            <a:ext cx="3000396" cy="3867040"/>
          </a:xfrm>
          <a:prstGeom prst="rect">
            <a:avLst/>
          </a:prstGeom>
          <a:solidFill>
            <a:srgbClr val="FFC000"/>
          </a:solidFill>
          <a:ln>
            <a:solidFill>
              <a:srgbClr val="7030A0"/>
            </a:solidFill>
          </a:ln>
        </p:spPr>
        <p:txBody>
          <a:bodyPr wrap="square">
            <a:spAutoFit/>
          </a:bodyPr>
          <a:lstStyle/>
          <a:p>
            <a:r>
              <a:rPr lang="tt-RU" sz="2400" dirty="0" smtClean="0"/>
              <a:t>«Сказки, стихи, песенки, азбуки» написаны для дошкольников  и направлены на разностороннее развитие ребенка, на развитие личности.</a:t>
            </a:r>
            <a:br>
              <a:rPr lang="tt-RU" sz="2400" dirty="0" smtClean="0"/>
            </a:br>
            <a:endParaRPr lang="ru-RU" sz="2400" dirty="0"/>
          </a:p>
        </p:txBody>
      </p:sp>
      <p:sp>
        <p:nvSpPr>
          <p:cNvPr id="13" name="Текст 3"/>
          <p:cNvSpPr txBox="1">
            <a:spLocks/>
          </p:cNvSpPr>
          <p:nvPr/>
        </p:nvSpPr>
        <p:spPr>
          <a:xfrm>
            <a:off x="1357290" y="428604"/>
            <a:ext cx="6417734" cy="792088"/>
          </a:xfrm>
          <a:prstGeom prst="rect">
            <a:avLst/>
          </a:prstGeom>
        </p:spPr>
        <p:txBody>
          <a:bodyPr vert="horz" lIns="91440" tIns="45720" rIns="91440" bIns="45720" rtlCol="0" anchor="b">
            <a:normAutofit lnSpcReduction="10000"/>
          </a:bodyPr>
          <a:lstStyle/>
          <a:p>
            <a:pPr marL="0" marR="0" lvl="0" indent="0" algn="ctr" defTabSz="914400" rtl="0" eaLnBrk="1" fontAlgn="auto" latinLnBrk="0" hangingPunct="1">
              <a:lnSpc>
                <a:spcPct val="100000"/>
              </a:lnSpc>
              <a:spcBef>
                <a:spcPct val="20000"/>
              </a:spcBef>
              <a:spcAft>
                <a:spcPts val="0"/>
              </a:spcAft>
              <a:buClr>
                <a:schemeClr val="accent1"/>
              </a:buClr>
              <a:buSzPct val="100000"/>
              <a:buFont typeface="Symbol" pitchFamily="18" charset="2"/>
              <a:buNone/>
              <a:tabLst/>
              <a:defRPr/>
            </a:pPr>
            <a:endParaRPr kumimoji="0" lang="ru-RU" sz="4800" b="0" i="0" u="none" strike="noStrike" kern="1200" cap="none" spc="0" normalizeH="0" baseline="0" noProof="0" dirty="0">
              <a:ln>
                <a:noFill/>
              </a:ln>
              <a:solidFill>
                <a:srgbClr val="FFFFFF"/>
              </a:solidFill>
              <a:effectLst/>
              <a:uLnTx/>
              <a:uFillTx/>
              <a:latin typeface="+mn-lt"/>
              <a:ea typeface="+mn-ea"/>
              <a:cs typeface="+mn-cs"/>
            </a:endParaRPr>
          </a:p>
        </p:txBody>
      </p:sp>
      <p:pic>
        <p:nvPicPr>
          <p:cNvPr id="14" name="Рисунок 13" descr="Чтения книг Агнии Барто biblio504"/>
          <p:cNvPicPr/>
          <p:nvPr/>
        </p:nvPicPr>
        <p:blipFill>
          <a:blip r:embed="rId4"/>
          <a:srcRect/>
          <a:stretch>
            <a:fillRect/>
          </a:stretch>
        </p:blipFill>
        <p:spPr bwMode="auto">
          <a:xfrm>
            <a:off x="5929322" y="285728"/>
            <a:ext cx="2857488" cy="2786082"/>
          </a:xfrm>
          <a:prstGeom prst="rect">
            <a:avLst/>
          </a:prstGeom>
          <a:noFill/>
          <a:ln w="9525">
            <a:noFill/>
            <a:miter lim="800000"/>
            <a:headEnd/>
            <a:tailEnd/>
          </a:ln>
        </p:spPr>
      </p:pic>
      <p:sp>
        <p:nvSpPr>
          <p:cNvPr id="15" name="Заголовок 2"/>
          <p:cNvSpPr txBox="1">
            <a:spLocks/>
          </p:cNvSpPr>
          <p:nvPr/>
        </p:nvSpPr>
        <p:spPr>
          <a:xfrm>
            <a:off x="285720" y="3857628"/>
            <a:ext cx="8501122" cy="2357454"/>
          </a:xfrm>
          <a:prstGeom prst="rect">
            <a:avLst/>
          </a:prstGeom>
        </p:spPr>
        <p:txBody>
          <a:bodyPr vert="horz" lIns="91440" tIns="45720" rIns="91440" bIns="45720" rtlCol="0" anchor="t">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400" b="0" i="0" u="none" strike="noStrike" kern="1200" cap="none" spc="0" normalizeH="0" baseline="0" noProof="0" dirty="0">
              <a:ln>
                <a:noFill/>
              </a:ln>
              <a:solidFill>
                <a:srgbClr val="FFFFFF"/>
              </a:solidFill>
              <a:effectLst/>
              <a:uLnTx/>
              <a:uFillTx/>
              <a:latin typeface="+mj-lt"/>
              <a:ea typeface="+mj-ea"/>
              <a:cs typeface="+mj-cs"/>
            </a:endParaRPr>
          </a:p>
        </p:txBody>
      </p:sp>
      <p:pic>
        <p:nvPicPr>
          <p:cNvPr id="16" name="Рисунок 15" descr="иллюстрации к сказкам чуковского - иллюстрации"/>
          <p:cNvPicPr/>
          <p:nvPr/>
        </p:nvPicPr>
        <p:blipFill>
          <a:blip r:embed="rId5"/>
          <a:srcRect/>
          <a:stretch>
            <a:fillRect/>
          </a:stretch>
        </p:blipFill>
        <p:spPr bwMode="auto">
          <a:xfrm>
            <a:off x="357158" y="3857628"/>
            <a:ext cx="2571768" cy="3000372"/>
          </a:xfrm>
          <a:prstGeom prst="rect">
            <a:avLst/>
          </a:prstGeom>
          <a:noFill/>
          <a:ln w="9525">
            <a:noFill/>
            <a:miter lim="800000"/>
            <a:headEnd/>
            <a:tailEnd/>
          </a:ln>
        </p:spPr>
      </p:pic>
      <p:pic>
        <p:nvPicPr>
          <p:cNvPr id="98306" name="Picture 2" descr="http://im0-tub-ru.yandex.net/i?id=1ff3d1a6f1a14362cf3f09d9bbed1af6&amp;n=24"/>
          <p:cNvPicPr>
            <a:picLocks noChangeAspect="1" noChangeArrowheads="1"/>
          </p:cNvPicPr>
          <p:nvPr/>
        </p:nvPicPr>
        <p:blipFill>
          <a:blip r:embed="rId6"/>
          <a:srcRect/>
          <a:stretch>
            <a:fillRect/>
          </a:stretch>
        </p:blipFill>
        <p:spPr bwMode="auto">
          <a:xfrm>
            <a:off x="6143636" y="3857628"/>
            <a:ext cx="2714644" cy="3000372"/>
          </a:xfrm>
          <a:prstGeom prst="rect">
            <a:avLst/>
          </a:prstGeom>
          <a:noFill/>
        </p:spPr>
      </p:pic>
    </p:spTree>
    <p:extLst>
      <p:ext uri="{BB962C8B-B14F-4D97-AF65-F5344CB8AC3E}">
        <p14:creationId xmlns="" xmlns:p14="http://schemas.microsoft.com/office/powerpoint/2010/main" val="2052919292"/>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nodePh="1">
                                  <p:stCondLst>
                                    <p:cond delay="0"/>
                                  </p:stCondLst>
                                  <p:endCondLst>
                                    <p:cond evt="begin" delay="0">
                                      <p:tn val="16"/>
                                    </p:cond>
                                  </p:end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barn(inVertical)">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nodePh="1">
                                  <p:stCondLst>
                                    <p:cond delay="0"/>
                                  </p:stCondLst>
                                  <p:endCondLst>
                                    <p:cond evt="begin" delay="0">
                                      <p:tn val="21"/>
                                    </p:cond>
                                  </p:end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13" grpId="0" build="p"/>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b="1" dirty="0" smtClean="0">
                <a:solidFill>
                  <a:srgbClr val="C00000"/>
                </a:solidFill>
              </a:rPr>
              <a:t>Книги о военных событиях </a:t>
            </a:r>
            <a:endParaRPr lang="ru-RU" b="1" dirty="0">
              <a:solidFill>
                <a:srgbClr val="C00000"/>
              </a:solidFill>
            </a:endParaRPr>
          </a:p>
        </p:txBody>
      </p:sp>
      <p:pic>
        <p:nvPicPr>
          <p:cNvPr id="10" name="Picture 2" descr="http://blog.childlib.by/wp-content/uploads/2015/03/%D0%93%D0%B0%D0%B9%D0%B4%D0%B0%D1%80-%D0%90%D1%80%D0%BA%D0%B0%D0%B4%D0%B8%D0%B9-%D0%9F%D0%B5%D1%82%D1%80%D0%BE%D0%B2%D0%B8%D1%87.-%D0%A1%D0%BA%D0%B0%D0%B7%D0%BA%D0%B0-%D0%BE-%D0%92%D0%BE%D0%B5%D0%BD%D0%BD%D0%BE%D0%B9-%D0%A2%D0%B0%D0%B9%D0%BD%D0%B5-%D0%BE-%D0%9C%D0%B0%D0%BB%D1%8C%D1%87%D0%B8%D1%88%D0%B5-%D0%9A%D0%B8%D0%B1%D0%B0%D0%BB%D1%8C%D1%87%D0%B8%D1%88%D0%B5-%D0%B8-%D0%B5%D0%B3%D0%BE-%D1%82%D0%B2%D1%91%D1%80%D0%B4%D0%BE%D0%BC-%D1%81%D0%BB%D0%BE%D0%B2%D0%B5.jpg"/>
          <p:cNvPicPr>
            <a:picLocks noGrp="1" noChangeAspect="1" noChangeArrowheads="1"/>
          </p:cNvPicPr>
          <p:nvPr>
            <p:ph sz="quarter" idx="4294967295"/>
          </p:nvPr>
        </p:nvPicPr>
        <p:blipFill>
          <a:blip r:embed="rId2"/>
          <a:srcRect/>
          <a:stretch>
            <a:fillRect/>
          </a:stretch>
        </p:blipFill>
        <p:spPr bwMode="auto">
          <a:xfrm>
            <a:off x="5143500" y="2679700"/>
            <a:ext cx="4000500" cy="3749675"/>
          </a:xfrm>
          <a:prstGeom prst="rect">
            <a:avLst/>
          </a:prstGeom>
          <a:noFill/>
        </p:spPr>
      </p:pic>
      <p:pic>
        <p:nvPicPr>
          <p:cNvPr id="87042" name="Picture 2" descr="http://1.avatars.mds.yandex.net/get-entity_search/17809/42304937/S122x122"/>
          <p:cNvPicPr>
            <a:picLocks noChangeAspect="1" noChangeArrowheads="1"/>
          </p:cNvPicPr>
          <p:nvPr/>
        </p:nvPicPr>
        <p:blipFill>
          <a:blip r:embed="rId3"/>
          <a:srcRect/>
          <a:stretch>
            <a:fillRect/>
          </a:stretch>
        </p:blipFill>
        <p:spPr bwMode="auto">
          <a:xfrm>
            <a:off x="5286380" y="4857760"/>
            <a:ext cx="1162050" cy="1162050"/>
          </a:xfrm>
          <a:prstGeom prst="rect">
            <a:avLst/>
          </a:prstGeom>
          <a:noFill/>
        </p:spPr>
      </p:pic>
      <p:pic>
        <p:nvPicPr>
          <p:cNvPr id="87044" name="Picture 4" descr="http://ozds1.edumsko.ru/images/users-files/ozds1/kartinki/9785978105308.jpg"/>
          <p:cNvPicPr>
            <a:picLocks noChangeAspect="1" noChangeArrowheads="1"/>
          </p:cNvPicPr>
          <p:nvPr/>
        </p:nvPicPr>
        <p:blipFill>
          <a:blip r:embed="rId4"/>
          <a:srcRect/>
          <a:stretch>
            <a:fillRect/>
          </a:stretch>
        </p:blipFill>
        <p:spPr bwMode="auto">
          <a:xfrm>
            <a:off x="714348" y="2714620"/>
            <a:ext cx="3857652" cy="3793323"/>
          </a:xfrm>
          <a:prstGeom prst="rect">
            <a:avLst/>
          </a:prstGeom>
          <a:noFill/>
        </p:spPr>
      </p:pic>
    </p:spTree>
  </p:cSld>
  <p:clrMapOvr>
    <a:masterClrMapping/>
  </p:clrMapOvr>
  <p:transition>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C00000"/>
                </a:solidFill>
              </a:rPr>
              <a:t>Праздник уважаемых пожилых</a:t>
            </a:r>
            <a:endParaRPr lang="ru-RU" b="1" dirty="0">
              <a:solidFill>
                <a:srgbClr val="C00000"/>
              </a:solidFill>
            </a:endParaRPr>
          </a:p>
        </p:txBody>
      </p:sp>
      <p:pic>
        <p:nvPicPr>
          <p:cNvPr id="3" name="Picture 1"/>
          <p:cNvPicPr>
            <a:picLocks noChangeAspect="1" noChangeArrowheads="1"/>
          </p:cNvPicPr>
          <p:nvPr/>
        </p:nvPicPr>
        <p:blipFill>
          <a:blip r:embed="rId2"/>
          <a:srcRect/>
          <a:stretch>
            <a:fillRect/>
          </a:stretch>
        </p:blipFill>
        <p:spPr bwMode="auto">
          <a:xfrm>
            <a:off x="750571" y="1714488"/>
            <a:ext cx="7679082" cy="5143512"/>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642910" y="428604"/>
            <a:ext cx="7882497" cy="5911873"/>
          </a:xfrm>
          <a:prstGeom prst="rect">
            <a:avLst/>
          </a:prstGeom>
          <a:noFill/>
          <a:ln w="9525">
            <a:noFill/>
            <a:miter lim="800000"/>
            <a:headEnd/>
            <a:tailEnd/>
          </a:ln>
          <a:effectLst/>
        </p:spPr>
      </p:pic>
      <p:sp>
        <p:nvSpPr>
          <p:cNvPr id="3" name="Заголовок 2"/>
          <p:cNvSpPr>
            <a:spLocks noGrp="1"/>
          </p:cNvSpPr>
          <p:nvPr>
            <p:ph type="title"/>
          </p:nvPr>
        </p:nvSpPr>
        <p:spPr/>
        <p:txBody>
          <a:bodyPr>
            <a:normAutofit fontScale="90000"/>
          </a:bodyPr>
          <a:lstStyle/>
          <a:p>
            <a:r>
              <a:rPr lang="ru-RU" b="1" dirty="0" smtClean="0">
                <a:solidFill>
                  <a:srgbClr val="C00000"/>
                </a:solidFill>
              </a:rPr>
              <a:t>Подарки и поздравления для бабушек и дедушек</a:t>
            </a:r>
            <a:endParaRPr lang="ru-RU" b="1" dirty="0">
              <a:solidFill>
                <a:srgbClr val="C00000"/>
              </a:solidFill>
            </a:endParaRPr>
          </a:p>
        </p:txBody>
      </p:sp>
    </p:spTree>
  </p:cSld>
  <p:clrMapOvr>
    <a:masterClrMapping/>
  </p:clrMapOvr>
  <p:transition>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b="1" dirty="0" smtClean="0">
                <a:solidFill>
                  <a:srgbClr val="C00000"/>
                </a:solidFill>
              </a:rPr>
              <a:t>Осенняя уборка цветников</a:t>
            </a:r>
            <a:endParaRPr lang="ru-RU" b="1" dirty="0">
              <a:solidFill>
                <a:srgbClr val="C00000"/>
              </a:solidFill>
            </a:endParaRPr>
          </a:p>
        </p:txBody>
      </p:sp>
      <p:pic>
        <p:nvPicPr>
          <p:cNvPr id="71682" name="Picture 2" descr="C:\Documents and Settings\pred\Рабочий стол\тома\Фото дет сад 2015\PA090098.JPG"/>
          <p:cNvPicPr>
            <a:picLocks noGrp="1" noChangeAspect="1" noChangeArrowheads="1"/>
          </p:cNvPicPr>
          <p:nvPr>
            <p:ph sz="quarter" idx="4294967295"/>
          </p:nvPr>
        </p:nvPicPr>
        <p:blipFill>
          <a:blip r:embed="rId2" cstate="print"/>
          <a:srcRect/>
          <a:stretch>
            <a:fillRect/>
          </a:stretch>
        </p:blipFill>
        <p:spPr bwMode="auto">
          <a:xfrm>
            <a:off x="214282" y="1357298"/>
            <a:ext cx="8643998" cy="5143500"/>
          </a:xfrm>
          <a:prstGeom prst="rect">
            <a:avLst/>
          </a:prstGeom>
          <a:noFill/>
        </p:spPr>
      </p:pic>
    </p:spTree>
  </p:cSld>
  <p:clrMapOvr>
    <a:masterClrMapping/>
  </p:clrMapOvr>
  <p:transition>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умк.wmv">
            <a:hlinkClick r:id="" action="ppaction://media"/>
          </p:cNvPr>
          <p:cNvPicPr>
            <a:picLocks noGrp="1" noRot="1" noChangeAspect="1"/>
          </p:cNvPicPr>
          <p:nvPr>
            <p:ph idx="1"/>
            <a:videoFile r:link="rId1"/>
          </p:nvPr>
        </p:nvPicPr>
        <p:blipFill>
          <a:blip r:embed="rId3"/>
          <a:stretch>
            <a:fillRect/>
          </a:stretch>
        </p:blipFill>
        <p:spPr>
          <a:xfrm>
            <a:off x="428625" y="490538"/>
            <a:ext cx="8215313" cy="6161087"/>
          </a:xfrm>
          <a:prstGeom prst="rect">
            <a:avLst/>
          </a:prstGeom>
        </p:spPr>
      </p:pic>
      <p:sp>
        <p:nvSpPr>
          <p:cNvPr id="3" name="Заголовок 2"/>
          <p:cNvSpPr>
            <a:spLocks noGrp="1"/>
          </p:cNvSpPr>
          <p:nvPr>
            <p:ph type="title"/>
          </p:nvPr>
        </p:nvSpPr>
        <p:spPr/>
        <p:txBody>
          <a:bodyPr/>
          <a:lstStyle/>
          <a:p>
            <a:endParaRPr lang="ru-RU"/>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Содержимое 3" descr="9may.jpg"/>
          <p:cNvPicPr>
            <a:picLocks noGrp="1" noChangeAspect="1"/>
          </p:cNvPicPr>
          <p:nvPr>
            <p:ph idx="1"/>
          </p:nvPr>
        </p:nvPicPr>
        <p:blipFill>
          <a:blip r:embed="rId2"/>
          <a:stretch>
            <a:fillRect/>
          </a:stretch>
        </p:blipFill>
        <p:spPr>
          <a:xfrm>
            <a:off x="500034" y="857232"/>
            <a:ext cx="8072494" cy="5697181"/>
          </a:xfrm>
        </p:spPr>
      </p:pic>
      <p:sp>
        <p:nvSpPr>
          <p:cNvPr id="3" name="Заголовок 2"/>
          <p:cNvSpPr>
            <a:spLocks noGrp="1"/>
          </p:cNvSpPr>
          <p:nvPr>
            <p:ph type="title"/>
          </p:nvPr>
        </p:nvSpPr>
        <p:spPr>
          <a:xfrm>
            <a:off x="914400" y="285728"/>
            <a:ext cx="8229600" cy="804656"/>
          </a:xfrm>
        </p:spPr>
        <p:txBody>
          <a:bodyPr>
            <a:normAutofit fontScale="90000"/>
          </a:bodyPr>
          <a:lstStyle/>
          <a:p>
            <a:r>
              <a:rPr lang="ru-RU" b="1" dirty="0" smtClean="0">
                <a:solidFill>
                  <a:srgbClr val="C00000"/>
                </a:solidFill>
              </a:rPr>
              <a:t>Знаменательная дата</a:t>
            </a:r>
            <a:r>
              <a:rPr lang="ru-RU" dirty="0" smtClean="0"/>
              <a:t/>
            </a:r>
            <a:br>
              <a:rPr lang="ru-RU" dirty="0" smtClean="0"/>
            </a:br>
            <a:endParaRPr lang="ru-RU" dirty="0"/>
          </a:p>
        </p:txBody>
      </p:sp>
    </p:spTree>
  </p:cSld>
  <p:clrMapOvr>
    <a:masterClrMapping/>
  </p:clrMapOvr>
  <p:transition>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72067" y="1643050"/>
            <a:ext cx="7408333" cy="4483113"/>
          </a:xfrm>
        </p:spPr>
        <p:txBody>
          <a:bodyPr>
            <a:normAutofit fontScale="85000" lnSpcReduction="10000"/>
          </a:bodyPr>
          <a:lstStyle/>
          <a:p>
            <a:endParaRPr lang="ru-RU" b="1" u="sng" dirty="0" smtClean="0"/>
          </a:p>
          <a:p>
            <a:r>
              <a:rPr lang="tt-RU" b="1" dirty="0" smtClean="0"/>
              <a:t>Несмотря на глобальные изменения, Россия относится в большей степени к традиционному обществу. Для нее характерен ориентир на национальные ценности, воплощаемые, прежде всего, в человеческой духовности, на всестороннее развитие личности, полноценной семьи и здоровый образ жизни. </a:t>
            </a:r>
            <a:endParaRPr lang="ru-RU" b="1" dirty="0" smtClean="0"/>
          </a:p>
          <a:p>
            <a:r>
              <a:rPr lang="tt-RU" b="1" dirty="0" smtClean="0"/>
              <a:t>Очень важно, чтобы дети как можно раньше поняли, что наша Родина Татарстан, Российская Федерация, она одна на всех, кто родился на ее просторах, любит  ее, кто прилагает усилия, чтобы она стала еще краше, богаче, могучей державой. И каждому из нас надо уметь быть ей полезным. А для этого надо много знать . С детства нужно  совершать такие дела, которые были бы на благо своей семьи , дома, детского сада, города, а в дальнейшем для всей страны.</a:t>
            </a:r>
            <a:endParaRPr lang="ru-RU" b="1" dirty="0" smtClean="0"/>
          </a:p>
          <a:p>
            <a:endParaRPr lang="ru-RU" dirty="0"/>
          </a:p>
        </p:txBody>
      </p:sp>
      <p:sp>
        <p:nvSpPr>
          <p:cNvPr id="3" name="Заголовок 2"/>
          <p:cNvSpPr>
            <a:spLocks noGrp="1"/>
          </p:cNvSpPr>
          <p:nvPr>
            <p:ph type="title"/>
          </p:nvPr>
        </p:nvSpPr>
        <p:spPr/>
        <p:txBody>
          <a:bodyPr/>
          <a:lstStyle/>
          <a:p>
            <a:r>
              <a:rPr lang="ru-RU" b="1" dirty="0" smtClean="0">
                <a:solidFill>
                  <a:srgbClr val="002060"/>
                </a:solidFill>
              </a:rPr>
              <a:t>Актуальность проекта</a:t>
            </a:r>
            <a:endParaRPr lang="ru-RU" b="1" dirty="0">
              <a:solidFill>
                <a:srgbClr val="002060"/>
              </a:solidFill>
            </a:endParaRPr>
          </a:p>
        </p:txBody>
      </p:sp>
    </p:spTree>
  </p:cSld>
  <p:clrMapOvr>
    <a:masterClrMapping/>
  </p:clrMapOvr>
  <p:transition>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Содержимое 3" descr="9may5.jpg"/>
          <p:cNvPicPr>
            <a:picLocks noGrp="1" noChangeAspect="1"/>
          </p:cNvPicPr>
          <p:nvPr>
            <p:ph idx="1"/>
          </p:nvPr>
        </p:nvPicPr>
        <p:blipFill>
          <a:blip r:embed="rId2"/>
          <a:stretch>
            <a:fillRect/>
          </a:stretch>
        </p:blipFill>
        <p:spPr>
          <a:xfrm>
            <a:off x="571472" y="428604"/>
            <a:ext cx="8168248" cy="6126187"/>
          </a:xfrm>
        </p:spPr>
      </p:pic>
      <p:sp>
        <p:nvSpPr>
          <p:cNvPr id="3" name="Заголовок 2"/>
          <p:cNvSpPr>
            <a:spLocks noGrp="1"/>
          </p:cNvSpPr>
          <p:nvPr>
            <p:ph type="title"/>
          </p:nvPr>
        </p:nvSpPr>
        <p:spPr/>
        <p:txBody>
          <a:bodyPr/>
          <a:lstStyle/>
          <a:p>
            <a:endParaRPr lang="ru-RU"/>
          </a:p>
        </p:txBody>
      </p:sp>
    </p:spTree>
  </p:cSld>
  <p:clrMapOvr>
    <a:masterClrMapping/>
  </p:clrMapOvr>
  <p:transition>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solidFill>
                  <a:srgbClr val="C00000"/>
                </a:solidFill>
              </a:rPr>
              <a:t>Конкурс поделок: «  День Победы»</a:t>
            </a:r>
            <a:endParaRPr lang="ru-RU" b="1" dirty="0">
              <a:solidFill>
                <a:srgbClr val="C00000"/>
              </a:solidFill>
            </a:endParaRPr>
          </a:p>
        </p:txBody>
      </p:sp>
      <p:pic>
        <p:nvPicPr>
          <p:cNvPr id="5" name="Содержимое 4" descr="9may2.jpg"/>
          <p:cNvPicPr>
            <a:picLocks noGrp="1" noChangeAspect="1"/>
          </p:cNvPicPr>
          <p:nvPr>
            <p:ph sz="quarter" idx="13"/>
          </p:nvPr>
        </p:nvPicPr>
        <p:blipFill>
          <a:blip r:embed="rId2"/>
          <a:stretch>
            <a:fillRect/>
          </a:stretch>
        </p:blipFill>
        <p:spPr>
          <a:xfrm>
            <a:off x="676275" y="2969419"/>
            <a:ext cx="3822700" cy="2867025"/>
          </a:xfrm>
        </p:spPr>
      </p:pic>
      <p:pic>
        <p:nvPicPr>
          <p:cNvPr id="6" name="Содержимое 5" descr="9may3.jpg"/>
          <p:cNvPicPr>
            <a:picLocks noGrp="1" noChangeAspect="1"/>
          </p:cNvPicPr>
          <p:nvPr>
            <p:ph sz="quarter" idx="14"/>
          </p:nvPr>
        </p:nvPicPr>
        <p:blipFill>
          <a:blip r:embed="rId3"/>
          <a:stretch>
            <a:fillRect/>
          </a:stretch>
        </p:blipFill>
        <p:spPr>
          <a:xfrm>
            <a:off x="4645025" y="2969419"/>
            <a:ext cx="3822700" cy="2867025"/>
          </a:xfrm>
        </p:spPr>
      </p:pic>
    </p:spTree>
  </p:cSld>
  <p:clrMapOvr>
    <a:masterClrMapping/>
  </p:clrMapOvr>
  <p:transition>
    <p:pull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Содержимое 3" descr="9may0.jpg"/>
          <p:cNvPicPr>
            <a:picLocks noGrp="1" noChangeAspect="1"/>
          </p:cNvPicPr>
          <p:nvPr>
            <p:ph idx="1"/>
          </p:nvPr>
        </p:nvPicPr>
        <p:blipFill>
          <a:blip r:embed="rId2"/>
          <a:stretch>
            <a:fillRect/>
          </a:stretch>
        </p:blipFill>
        <p:spPr>
          <a:xfrm>
            <a:off x="571472" y="928670"/>
            <a:ext cx="7965489" cy="5749759"/>
          </a:xfrm>
        </p:spPr>
      </p:pic>
      <p:sp>
        <p:nvSpPr>
          <p:cNvPr id="3" name="Заголовок 2"/>
          <p:cNvSpPr>
            <a:spLocks noGrp="1"/>
          </p:cNvSpPr>
          <p:nvPr>
            <p:ph type="title"/>
          </p:nvPr>
        </p:nvSpPr>
        <p:spPr>
          <a:xfrm>
            <a:off x="914400" y="285728"/>
            <a:ext cx="8229600" cy="876094"/>
          </a:xfrm>
        </p:spPr>
        <p:txBody>
          <a:bodyPr>
            <a:normAutofit fontScale="90000"/>
          </a:bodyPr>
          <a:lstStyle/>
          <a:p>
            <a:r>
              <a:rPr lang="ru-RU" b="1" i="1" smtClean="0">
                <a:solidFill>
                  <a:srgbClr val="FF3399"/>
                </a:solidFill>
              </a:rPr>
              <a:t>ПАРАД ПОБЕДЫ</a:t>
            </a:r>
            <a:r>
              <a:rPr lang="ru-RU" smtClean="0">
                <a:solidFill>
                  <a:schemeClr val="bg2">
                    <a:lumMod val="25000"/>
                  </a:schemeClr>
                </a:solidFill>
              </a:rPr>
              <a:t/>
            </a:r>
            <a:br>
              <a:rPr lang="ru-RU" smtClean="0">
                <a:solidFill>
                  <a:schemeClr val="bg2">
                    <a:lumMod val="25000"/>
                  </a:schemeClr>
                </a:solidFill>
              </a:rPr>
            </a:br>
            <a:endParaRPr lang="ru-RU" dirty="0">
              <a:solidFill>
                <a:schemeClr val="bg2">
                  <a:lumMod val="25000"/>
                </a:schemeClr>
              </a:solidFill>
            </a:endParaRPr>
          </a:p>
        </p:txBody>
      </p:sp>
    </p:spTree>
  </p:cSld>
  <p:clrMapOvr>
    <a:masterClrMapping/>
  </p:clrMapOvr>
  <p:transition>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smtClean="0">
                <a:solidFill>
                  <a:srgbClr val="C00000"/>
                </a:solidFill>
              </a:rPr>
              <a:t>В здоровом теле здоровый дух</a:t>
            </a:r>
            <a:endParaRPr lang="ru-RU" b="1" dirty="0">
              <a:solidFill>
                <a:srgbClr val="C00000"/>
              </a:solidFill>
            </a:endParaRPr>
          </a:p>
        </p:txBody>
      </p:sp>
      <p:sp>
        <p:nvSpPr>
          <p:cNvPr id="5" name="Текст 4"/>
          <p:cNvSpPr>
            <a:spLocks noGrp="1"/>
          </p:cNvSpPr>
          <p:nvPr>
            <p:ph type="body" idx="1"/>
          </p:nvPr>
        </p:nvSpPr>
        <p:spPr/>
        <p:txBody>
          <a:bodyPr/>
          <a:lstStyle/>
          <a:p>
            <a:endParaRPr lang="ru-RU"/>
          </a:p>
        </p:txBody>
      </p:sp>
      <p:pic>
        <p:nvPicPr>
          <p:cNvPr id="78850" name="Picture 2" descr="K:\IMG_4518.JPG"/>
          <p:cNvPicPr>
            <a:picLocks noGrp="1" noChangeAspect="1" noChangeArrowheads="1"/>
          </p:cNvPicPr>
          <p:nvPr>
            <p:ph sz="half" idx="2"/>
          </p:nvPr>
        </p:nvPicPr>
        <p:blipFill>
          <a:blip r:embed="rId2" cstate="print"/>
          <a:srcRect/>
          <a:stretch>
            <a:fillRect/>
          </a:stretch>
        </p:blipFill>
        <p:spPr bwMode="auto">
          <a:xfrm>
            <a:off x="214283" y="1714488"/>
            <a:ext cx="4171452" cy="4857784"/>
          </a:xfrm>
          <a:prstGeom prst="rect">
            <a:avLst/>
          </a:prstGeom>
          <a:noFill/>
        </p:spPr>
      </p:pic>
      <p:sp>
        <p:nvSpPr>
          <p:cNvPr id="7" name="Текст 6"/>
          <p:cNvSpPr>
            <a:spLocks noGrp="1"/>
          </p:cNvSpPr>
          <p:nvPr>
            <p:ph type="body" sz="quarter" idx="3"/>
          </p:nvPr>
        </p:nvSpPr>
        <p:spPr/>
        <p:txBody>
          <a:bodyPr/>
          <a:lstStyle/>
          <a:p>
            <a:endParaRPr lang="ru-RU"/>
          </a:p>
        </p:txBody>
      </p:sp>
      <p:pic>
        <p:nvPicPr>
          <p:cNvPr id="78851" name="Picture 3" descr="K:\IMG_4513.JPG"/>
          <p:cNvPicPr>
            <a:picLocks noGrp="1" noChangeAspect="1" noChangeArrowheads="1"/>
          </p:cNvPicPr>
          <p:nvPr>
            <p:ph sz="quarter" idx="4"/>
          </p:nvPr>
        </p:nvPicPr>
        <p:blipFill>
          <a:blip r:embed="rId3" cstate="print"/>
          <a:srcRect/>
          <a:stretch>
            <a:fillRect/>
          </a:stretch>
        </p:blipFill>
        <p:spPr bwMode="auto">
          <a:xfrm>
            <a:off x="4572000" y="1714488"/>
            <a:ext cx="4286280" cy="4857784"/>
          </a:xfrm>
          <a:prstGeom prst="rect">
            <a:avLst/>
          </a:prstGeom>
          <a:noFill/>
        </p:spPr>
      </p:pic>
    </p:spTree>
  </p:cSld>
  <p:clrMapOvr>
    <a:masterClrMapping/>
  </p:clrMapOvr>
  <p:transition>
    <p:pull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201" name="Picture 9"/>
          <p:cNvPicPr>
            <a:picLocks noGrp="1" noChangeAspect="1" noChangeArrowheads="1"/>
          </p:cNvPicPr>
          <p:nvPr>
            <p:ph idx="1"/>
          </p:nvPr>
        </p:nvPicPr>
        <p:blipFill>
          <a:blip r:embed="rId2" cstate="print"/>
          <a:srcRect r="35088"/>
          <a:stretch>
            <a:fillRect/>
          </a:stretch>
        </p:blipFill>
        <p:spPr bwMode="auto">
          <a:xfrm>
            <a:off x="428596" y="4071942"/>
            <a:ext cx="2643206" cy="2482849"/>
          </a:xfrm>
          <a:prstGeom prst="rect">
            <a:avLst/>
          </a:prstGeom>
          <a:noFill/>
          <a:ln w="9525">
            <a:noFill/>
            <a:miter lim="800000"/>
            <a:headEnd/>
            <a:tailEnd/>
          </a:ln>
          <a:effectLst/>
        </p:spPr>
      </p:pic>
      <p:sp>
        <p:nvSpPr>
          <p:cNvPr id="3" name="Заголовок 2"/>
          <p:cNvSpPr>
            <a:spLocks noGrp="1"/>
          </p:cNvSpPr>
          <p:nvPr>
            <p:ph type="title"/>
          </p:nvPr>
        </p:nvSpPr>
        <p:spPr/>
        <p:txBody>
          <a:bodyPr>
            <a:normAutofit/>
          </a:bodyPr>
          <a:lstStyle/>
          <a:p>
            <a:r>
              <a:rPr lang="ru-RU" b="1" dirty="0" smtClean="0">
                <a:solidFill>
                  <a:srgbClr val="C00000"/>
                </a:solidFill>
              </a:rPr>
              <a:t>Детский творческий  фестиваль </a:t>
            </a:r>
            <a:endParaRPr lang="ru-RU" b="1" dirty="0">
              <a:solidFill>
                <a:srgbClr val="C00000"/>
              </a:solidFill>
            </a:endParaRPr>
          </a:p>
        </p:txBody>
      </p:sp>
      <p:pic>
        <p:nvPicPr>
          <p:cNvPr id="136196" name="Picture 4"/>
          <p:cNvPicPr>
            <a:picLocks noChangeAspect="1" noChangeArrowheads="1"/>
          </p:cNvPicPr>
          <p:nvPr/>
        </p:nvPicPr>
        <p:blipFill>
          <a:blip r:embed="rId3" cstate="print"/>
          <a:srcRect/>
          <a:stretch>
            <a:fillRect/>
          </a:stretch>
        </p:blipFill>
        <p:spPr bwMode="auto">
          <a:xfrm>
            <a:off x="6572264" y="1500174"/>
            <a:ext cx="2143140" cy="1928826"/>
          </a:xfrm>
          <a:prstGeom prst="rect">
            <a:avLst/>
          </a:prstGeom>
          <a:noFill/>
          <a:ln w="9525">
            <a:noFill/>
            <a:miter lim="800000"/>
            <a:headEnd/>
            <a:tailEnd/>
          </a:ln>
          <a:effectLst/>
        </p:spPr>
      </p:pic>
      <p:pic>
        <p:nvPicPr>
          <p:cNvPr id="136197" name="Picture 5"/>
          <p:cNvPicPr>
            <a:picLocks noChangeAspect="1" noChangeArrowheads="1"/>
          </p:cNvPicPr>
          <p:nvPr/>
        </p:nvPicPr>
        <p:blipFill>
          <a:blip r:embed="rId4" cstate="print"/>
          <a:srcRect/>
          <a:stretch>
            <a:fillRect/>
          </a:stretch>
        </p:blipFill>
        <p:spPr bwMode="auto">
          <a:xfrm>
            <a:off x="5143504" y="3500438"/>
            <a:ext cx="3714776" cy="3000396"/>
          </a:xfrm>
          <a:prstGeom prst="rect">
            <a:avLst/>
          </a:prstGeom>
          <a:noFill/>
          <a:ln w="9525">
            <a:noFill/>
            <a:miter lim="800000"/>
            <a:headEnd/>
            <a:tailEnd/>
          </a:ln>
          <a:effectLst/>
        </p:spPr>
      </p:pic>
      <p:pic>
        <p:nvPicPr>
          <p:cNvPr id="136200" name="Picture 8"/>
          <p:cNvPicPr>
            <a:picLocks noChangeAspect="1" noChangeArrowheads="1"/>
          </p:cNvPicPr>
          <p:nvPr/>
        </p:nvPicPr>
        <p:blipFill>
          <a:blip r:embed="rId5" cstate="print"/>
          <a:srcRect/>
          <a:stretch>
            <a:fillRect/>
          </a:stretch>
        </p:blipFill>
        <p:spPr bwMode="auto">
          <a:xfrm>
            <a:off x="428596" y="1571612"/>
            <a:ext cx="4572032" cy="2571768"/>
          </a:xfrm>
          <a:prstGeom prst="rect">
            <a:avLst/>
          </a:prstGeom>
          <a:noFill/>
          <a:ln w="9525">
            <a:noFill/>
            <a:miter lim="800000"/>
            <a:headEnd/>
            <a:tailEnd/>
          </a:ln>
          <a:effectLst/>
        </p:spPr>
      </p:pic>
      <p:pic>
        <p:nvPicPr>
          <p:cNvPr id="136202" name="Picture 10"/>
          <p:cNvPicPr>
            <a:picLocks noChangeAspect="1" noChangeArrowheads="1"/>
          </p:cNvPicPr>
          <p:nvPr/>
        </p:nvPicPr>
        <p:blipFill>
          <a:blip r:embed="rId6" cstate="print"/>
          <a:srcRect/>
          <a:stretch>
            <a:fillRect/>
          </a:stretch>
        </p:blipFill>
        <p:spPr bwMode="auto">
          <a:xfrm>
            <a:off x="3214678" y="4143380"/>
            <a:ext cx="1785950" cy="2357454"/>
          </a:xfrm>
          <a:prstGeom prst="rect">
            <a:avLst/>
          </a:prstGeom>
          <a:noFill/>
          <a:ln w="9525">
            <a:noFill/>
            <a:miter lim="800000"/>
            <a:headEnd/>
            <a:tailEnd/>
          </a:ln>
          <a:effectLst/>
        </p:spPr>
      </p:pic>
      <p:pic>
        <p:nvPicPr>
          <p:cNvPr id="136203" name="Picture 11"/>
          <p:cNvPicPr>
            <a:picLocks noChangeAspect="1" noChangeArrowheads="1"/>
          </p:cNvPicPr>
          <p:nvPr/>
        </p:nvPicPr>
        <p:blipFill>
          <a:blip r:embed="rId7" cstate="print"/>
          <a:srcRect/>
          <a:stretch>
            <a:fillRect/>
          </a:stretch>
        </p:blipFill>
        <p:spPr bwMode="auto">
          <a:xfrm>
            <a:off x="5072066" y="1571612"/>
            <a:ext cx="1440000" cy="1865818"/>
          </a:xfrm>
          <a:prstGeom prst="rect">
            <a:avLst/>
          </a:prstGeom>
          <a:noFill/>
          <a:ln w="9525">
            <a:noFill/>
            <a:miter lim="800000"/>
            <a:headEnd/>
            <a:tailEnd/>
          </a:ln>
          <a:effectLst/>
        </p:spPr>
      </p:pic>
    </p:spTree>
  </p:cSld>
  <p:clrMapOvr>
    <a:masterClrMapping/>
  </p:clrMapOvr>
  <p:transition>
    <p:pull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Grp="1" noChangeAspect="1" noChangeArrowheads="1"/>
          </p:cNvPicPr>
          <p:nvPr>
            <p:ph idx="1"/>
          </p:nvPr>
        </p:nvPicPr>
        <p:blipFill>
          <a:blip r:embed="rId2" cstate="print"/>
          <a:srcRect/>
          <a:stretch>
            <a:fillRect/>
          </a:stretch>
        </p:blipFill>
        <p:spPr bwMode="auto">
          <a:xfrm>
            <a:off x="428596" y="1928802"/>
            <a:ext cx="8286808" cy="4643470"/>
          </a:xfrm>
          <a:prstGeom prst="rect">
            <a:avLst/>
          </a:prstGeom>
          <a:noFill/>
          <a:ln w="9525">
            <a:noFill/>
            <a:miter lim="800000"/>
            <a:headEnd/>
            <a:tailEnd/>
          </a:ln>
          <a:effectLst/>
        </p:spPr>
      </p:pic>
      <p:sp>
        <p:nvSpPr>
          <p:cNvPr id="3" name="Заголовок 2"/>
          <p:cNvSpPr>
            <a:spLocks noGrp="1"/>
          </p:cNvSpPr>
          <p:nvPr>
            <p:ph type="title"/>
          </p:nvPr>
        </p:nvSpPr>
        <p:spPr>
          <a:xfrm>
            <a:off x="457200" y="500042"/>
            <a:ext cx="8229600" cy="928694"/>
          </a:xfrm>
        </p:spPr>
        <p:txBody>
          <a:bodyPr>
            <a:noAutofit/>
          </a:bodyPr>
          <a:lstStyle/>
          <a:p>
            <a:r>
              <a:rPr lang="ru-RU" sz="2800" b="1" dirty="0" smtClean="0">
                <a:solidFill>
                  <a:srgbClr val="C00000"/>
                </a:solidFill>
              </a:rPr>
              <a:t>Музыкальное творчество детей вдохновляет нововведением    культуру страны </a:t>
            </a:r>
            <a:r>
              <a:rPr lang="ru-RU" sz="2800" dirty="0" smtClean="0"/>
              <a:t/>
            </a:r>
            <a:br>
              <a:rPr lang="ru-RU" sz="2800" dirty="0" smtClean="0"/>
            </a:br>
            <a:endParaRPr lang="ru-RU" sz="2800" dirty="0"/>
          </a:p>
        </p:txBody>
      </p:sp>
    </p:spTree>
  </p:cSld>
  <p:clrMapOvr>
    <a:masterClrMapping/>
  </p:clrMapOvr>
  <p:transition>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K:\Акт об отчислении 085.jpg"/>
          <p:cNvPicPr>
            <a:picLocks noChangeAspect="1" noChangeArrowheads="1"/>
          </p:cNvPicPr>
          <p:nvPr/>
        </p:nvPicPr>
        <p:blipFill>
          <a:blip r:embed="rId3"/>
          <a:srcRect/>
          <a:stretch>
            <a:fillRect/>
          </a:stretch>
        </p:blipFill>
        <p:spPr bwMode="auto">
          <a:xfrm rot="20951650">
            <a:off x="-4176579" y="-4110835"/>
            <a:ext cx="17556163" cy="12738098"/>
          </a:xfrm>
          <a:prstGeom prst="rect">
            <a:avLst/>
          </a:prstGeom>
          <a:noFill/>
        </p:spPr>
      </p:pic>
      <p:sp>
        <p:nvSpPr>
          <p:cNvPr id="2" name="Заголовок 1"/>
          <p:cNvSpPr>
            <a:spLocks noGrp="1"/>
          </p:cNvSpPr>
          <p:nvPr>
            <p:ph type="title"/>
          </p:nvPr>
        </p:nvSpPr>
        <p:spPr>
          <a:xfrm>
            <a:off x="1275077" y="357166"/>
            <a:ext cx="7357396" cy="857256"/>
          </a:xfrm>
        </p:spPr>
        <p:txBody>
          <a:bodyPr>
            <a:normAutofit/>
          </a:bodyPr>
          <a:lstStyle/>
          <a:p>
            <a:r>
              <a:rPr lang="ru-RU" b="1" dirty="0" smtClean="0">
                <a:solidFill>
                  <a:srgbClr val="C00000"/>
                </a:solidFill>
              </a:rPr>
              <a:t>Познавательные экскурсии</a:t>
            </a:r>
            <a:endParaRPr lang="ru-RU" b="1" dirty="0">
              <a:solidFill>
                <a:srgbClr val="C00000"/>
              </a:solidFill>
            </a:endParaRPr>
          </a:p>
        </p:txBody>
      </p:sp>
      <p:sp>
        <p:nvSpPr>
          <p:cNvPr id="3" name="Текст 2"/>
          <p:cNvSpPr>
            <a:spLocks noGrp="1"/>
          </p:cNvSpPr>
          <p:nvPr>
            <p:ph type="body" idx="1"/>
          </p:nvPr>
        </p:nvSpPr>
        <p:spPr>
          <a:xfrm>
            <a:off x="1259632" y="-3071857"/>
            <a:ext cx="6417734" cy="1357321"/>
          </a:xfrm>
        </p:spPr>
        <p:txBody>
          <a:bodyPr/>
          <a:lstStyle/>
          <a:p>
            <a:endParaRPr lang="ru-RU" dirty="0">
              <a:solidFill>
                <a:srgbClr val="C00000"/>
              </a:solidFill>
            </a:endParaRPr>
          </a:p>
        </p:txBody>
      </p:sp>
    </p:spTree>
    <p:extLst>
      <p:ext uri="{BB962C8B-B14F-4D97-AF65-F5344CB8AC3E}">
        <p14:creationId xmlns="" xmlns:p14="http://schemas.microsoft.com/office/powerpoint/2010/main" val="263553957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2876358"/>
          </a:xfrm>
        </p:spPr>
        <p:txBody>
          <a:bodyPr>
            <a:normAutofit fontScale="90000"/>
          </a:bodyPr>
          <a:lstStyle/>
          <a:p>
            <a:r>
              <a:rPr lang="ru-RU" sz="4000" b="1" dirty="0" smtClean="0">
                <a:solidFill>
                  <a:srgbClr val="C00000"/>
                </a:solidFill>
                <a:latin typeface="Times New Roman" pitchFamily="18" charset="0"/>
                <a:cs typeface="Times New Roman" pitchFamily="18" charset="0"/>
              </a:rPr>
              <a:t>Наша общая задача – воспитывать гражданственность, уважение к правам и свободам человека, толерантность, любовь к семье, Родине</a:t>
            </a:r>
            <a:r>
              <a:rPr lang="ru-RU" sz="4000" dirty="0" smtClean="0"/>
              <a:t>.   </a:t>
            </a:r>
            <a:endParaRPr lang="ru-RU" sz="4000" dirty="0"/>
          </a:p>
        </p:txBody>
      </p:sp>
      <p:pic>
        <p:nvPicPr>
          <p:cNvPr id="4" name="Содержимое 3" descr="&amp;lcy;&amp;iecy;&amp;pcy;&amp;iecy;&amp;scy;&amp;tcy;&amp;kcy;&amp;icy; &amp;rcy;&amp;ocy;&amp;mcy;&amp;acy;&amp;shcy;&amp;iecy;&amp;kcy;"/>
          <p:cNvPicPr>
            <a:picLocks/>
          </p:cNvPicPr>
          <p:nvPr/>
        </p:nvPicPr>
        <p:blipFill>
          <a:blip r:embed="rId2"/>
          <a:srcRect/>
          <a:stretch>
            <a:fillRect/>
          </a:stretch>
        </p:blipFill>
        <p:spPr bwMode="auto">
          <a:xfrm>
            <a:off x="285720" y="2674938"/>
            <a:ext cx="8572560" cy="3825896"/>
          </a:xfrm>
          <a:prstGeom prst="rect">
            <a:avLst/>
          </a:prstGeom>
          <a:noFill/>
          <a:ln w="9525">
            <a:noFill/>
            <a:miter lim="800000"/>
            <a:headEnd/>
            <a:tailEnd/>
          </a:ln>
        </p:spPr>
      </p:pic>
    </p:spTree>
  </p:cSld>
  <p:clrMapOvr>
    <a:masterClrMapping/>
  </p:clrMapOvr>
  <p:transition>
    <p:pull dir="d"/>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72067" y="1357298"/>
            <a:ext cx="7408333" cy="4768865"/>
          </a:xfrm>
        </p:spPr>
        <p:txBody>
          <a:bodyPr>
            <a:normAutofit fontScale="92500" lnSpcReduction="10000"/>
          </a:bodyPr>
          <a:lstStyle/>
          <a:p>
            <a:pPr>
              <a:lnSpc>
                <a:spcPct val="80000"/>
              </a:lnSpc>
            </a:pPr>
            <a:r>
              <a:rPr lang="ru-RU" sz="2800" b="1" i="1" dirty="0" smtClean="0">
                <a:solidFill>
                  <a:srgbClr val="FF0000"/>
                </a:solidFill>
              </a:rPr>
              <a:t>Цель:</a:t>
            </a:r>
            <a:r>
              <a:rPr lang="ru-RU" i="1" dirty="0" smtClean="0">
                <a:solidFill>
                  <a:srgbClr val="0D0D0D"/>
                </a:solidFill>
              </a:rPr>
              <a:t> </a:t>
            </a:r>
            <a:r>
              <a:rPr lang="ru-RU" b="1" i="1" dirty="0" smtClean="0">
                <a:solidFill>
                  <a:srgbClr val="002060"/>
                </a:solidFill>
              </a:rPr>
              <a:t>воспитание гуманной, духовно-нравственной личности, достойных будущих  граждан России, патриотов своего Отечества.</a:t>
            </a:r>
          </a:p>
          <a:p>
            <a:pPr>
              <a:lnSpc>
                <a:spcPct val="80000"/>
              </a:lnSpc>
            </a:pPr>
            <a:endParaRPr lang="ru-RU" i="1" dirty="0" smtClean="0">
              <a:solidFill>
                <a:srgbClr val="0D0D0D"/>
              </a:solidFill>
            </a:endParaRPr>
          </a:p>
          <a:p>
            <a:pPr>
              <a:lnSpc>
                <a:spcPct val="80000"/>
              </a:lnSpc>
            </a:pPr>
            <a:r>
              <a:rPr lang="ru-RU" sz="2800" b="1" i="1" dirty="0" smtClean="0">
                <a:solidFill>
                  <a:srgbClr val="FF0000"/>
                </a:solidFill>
              </a:rPr>
              <a:t>Задачи:</a:t>
            </a:r>
          </a:p>
          <a:p>
            <a:pPr>
              <a:lnSpc>
                <a:spcPct val="80000"/>
              </a:lnSpc>
              <a:buFont typeface="Arial" charset="0"/>
              <a:buAutoNum type="arabicPeriod"/>
            </a:pPr>
            <a:endParaRPr lang="ru-RU" i="1" dirty="0" smtClean="0">
              <a:solidFill>
                <a:srgbClr val="0D0D0D"/>
              </a:solidFill>
            </a:endParaRPr>
          </a:p>
          <a:p>
            <a:pPr>
              <a:lnSpc>
                <a:spcPct val="80000"/>
              </a:lnSpc>
              <a:buFont typeface="Arial" charset="0"/>
              <a:buAutoNum type="arabicPeriod"/>
            </a:pPr>
            <a:r>
              <a:rPr lang="ru-RU" b="1" i="1" dirty="0" smtClean="0">
                <a:solidFill>
                  <a:srgbClr val="002060"/>
                </a:solidFill>
              </a:rPr>
              <a:t>Привитие детям чувства любви к своему родному краю, своей малой родине на основе приобщения к родной природе, культуре и традициям.</a:t>
            </a:r>
          </a:p>
          <a:p>
            <a:pPr>
              <a:lnSpc>
                <a:spcPct val="80000"/>
              </a:lnSpc>
              <a:buFont typeface="Arial" charset="0"/>
              <a:buAutoNum type="arabicPeriod"/>
            </a:pPr>
            <a:r>
              <a:rPr lang="ru-RU" b="1" i="1" dirty="0" smtClean="0">
                <a:solidFill>
                  <a:srgbClr val="002060"/>
                </a:solidFill>
              </a:rPr>
              <a:t>Формирование чувства привязанности к своему дому, детскому саду, своим близким.</a:t>
            </a:r>
          </a:p>
          <a:p>
            <a:pPr>
              <a:lnSpc>
                <a:spcPct val="80000"/>
              </a:lnSpc>
              <a:buFont typeface="Arial" charset="0"/>
              <a:buAutoNum type="arabicPeriod"/>
            </a:pPr>
            <a:r>
              <a:rPr lang="ru-RU" b="1" i="1" dirty="0" smtClean="0">
                <a:solidFill>
                  <a:srgbClr val="002060"/>
                </a:solidFill>
              </a:rPr>
              <a:t>Расширение представлений о России, как о родной стране, о Москве, как о родном городе.</a:t>
            </a:r>
          </a:p>
          <a:p>
            <a:pPr>
              <a:lnSpc>
                <a:spcPct val="80000"/>
              </a:lnSpc>
              <a:buFont typeface="Arial" charset="0"/>
              <a:buAutoNum type="arabicPeriod"/>
            </a:pPr>
            <a:r>
              <a:rPr lang="ru-RU" b="1" i="1" dirty="0" smtClean="0">
                <a:solidFill>
                  <a:srgbClr val="002060"/>
                </a:solidFill>
              </a:rPr>
              <a:t>Воспитание патриотизма, уважение к культурному прошлому России средствами эстетического воспитания: </a:t>
            </a:r>
            <a:r>
              <a:rPr lang="ru-RU" b="1" i="1" dirty="0" err="1" smtClean="0">
                <a:solidFill>
                  <a:srgbClr val="002060"/>
                </a:solidFill>
              </a:rPr>
              <a:t>изодеятельности</a:t>
            </a:r>
            <a:r>
              <a:rPr lang="ru-RU" b="1" i="1" dirty="0" smtClean="0">
                <a:solidFill>
                  <a:srgbClr val="002060"/>
                </a:solidFill>
              </a:rPr>
              <a:t>, художественное слово</a:t>
            </a:r>
            <a:r>
              <a:rPr lang="ru-RU" i="1" dirty="0" smtClean="0">
                <a:solidFill>
                  <a:srgbClr val="0D0D0D"/>
                </a:solidFill>
              </a:rPr>
              <a:t>.</a:t>
            </a:r>
          </a:p>
          <a:p>
            <a:pPr>
              <a:buNone/>
            </a:pPr>
            <a:endParaRPr lang="ru-RU" dirty="0"/>
          </a:p>
        </p:txBody>
      </p:sp>
      <p:sp>
        <p:nvSpPr>
          <p:cNvPr id="3" name="Заголовок 2"/>
          <p:cNvSpPr>
            <a:spLocks noGrp="1"/>
          </p:cNvSpPr>
          <p:nvPr>
            <p:ph type="title"/>
          </p:nvPr>
        </p:nvSpPr>
        <p:spPr/>
        <p:txBody>
          <a:bodyPr/>
          <a:lstStyle/>
          <a:p>
            <a:r>
              <a:rPr lang="ru-RU" b="1" dirty="0" smtClean="0">
                <a:solidFill>
                  <a:srgbClr val="002060"/>
                </a:solidFill>
                <a:latin typeface="Arial" charset="0"/>
              </a:rPr>
              <a:t>Цели и задачи:</a:t>
            </a:r>
            <a:endParaRPr lang="ru-RU" dirty="0"/>
          </a:p>
        </p:txBody>
      </p:sp>
    </p:spTree>
  </p:cSld>
  <p:clrMapOvr>
    <a:masterClrMapping/>
  </p:clrMapOvr>
  <p:transition>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72067" y="1285860"/>
            <a:ext cx="7408333" cy="4840303"/>
          </a:xfrm>
        </p:spPr>
        <p:txBody>
          <a:bodyPr>
            <a:normAutofit lnSpcReduction="10000"/>
          </a:bodyPr>
          <a:lstStyle/>
          <a:p>
            <a:pPr algn="just">
              <a:buNone/>
            </a:pPr>
            <a:r>
              <a:rPr lang="ru-RU" i="1" dirty="0" smtClean="0"/>
              <a:t>1. Воспитание гражданственности, патриотизма, уважения к правам, свободам и обязанностям человека.</a:t>
            </a:r>
          </a:p>
          <a:p>
            <a:pPr algn="just">
              <a:buNone/>
            </a:pPr>
            <a:r>
              <a:rPr lang="ru-RU" i="1" dirty="0" smtClean="0"/>
              <a:t>2. Воспитание нравственных чувств и этического сознания.</a:t>
            </a:r>
          </a:p>
          <a:p>
            <a:pPr algn="just">
              <a:buNone/>
            </a:pPr>
            <a:r>
              <a:rPr lang="ru-RU" i="1" dirty="0" smtClean="0"/>
              <a:t>3. Воспитание трудолюбия, творческого отношения к учению, труду, жизни.</a:t>
            </a:r>
          </a:p>
          <a:p>
            <a:pPr algn="just">
              <a:buNone/>
            </a:pPr>
            <a:r>
              <a:rPr lang="ru-RU" i="1" dirty="0" smtClean="0"/>
              <a:t>4. Формирование ценностного отношения к здоровью и здоровому образу жизни.</a:t>
            </a:r>
            <a:endParaRPr lang="ru-RU" dirty="0" smtClean="0"/>
          </a:p>
          <a:p>
            <a:pPr>
              <a:buNone/>
            </a:pPr>
            <a:r>
              <a:rPr lang="ru-RU" i="1" dirty="0" smtClean="0"/>
              <a:t>5. Воспитание ценностного отношения к прекрасному, формирование представлений об эстетических идеалах и ценностях (эстетическое воспитание).</a:t>
            </a:r>
            <a:endParaRPr lang="ru-RU" dirty="0" smtClean="0"/>
          </a:p>
          <a:p>
            <a:endParaRPr lang="ru-RU" dirty="0"/>
          </a:p>
        </p:txBody>
      </p:sp>
      <p:sp>
        <p:nvSpPr>
          <p:cNvPr id="3" name="Заголовок 2"/>
          <p:cNvSpPr>
            <a:spLocks noGrp="1"/>
          </p:cNvSpPr>
          <p:nvPr>
            <p:ph type="title"/>
          </p:nvPr>
        </p:nvSpPr>
        <p:spPr/>
        <p:txBody>
          <a:bodyPr/>
          <a:lstStyle/>
          <a:p>
            <a:r>
              <a:rPr lang="ru-RU" b="1" dirty="0" smtClean="0">
                <a:solidFill>
                  <a:srgbClr val="C00000"/>
                </a:solidFill>
              </a:rPr>
              <a:t>задачи</a:t>
            </a:r>
            <a:endParaRPr lang="ru-RU" b="1" dirty="0">
              <a:solidFill>
                <a:srgbClr val="C00000"/>
              </a:solidFill>
            </a:endParaRPr>
          </a:p>
        </p:txBody>
      </p:sp>
    </p:spTree>
  </p:cSld>
  <p:clrMapOvr>
    <a:masterClrMapping/>
  </p:clrMapOvr>
  <p:transition>
    <p:pull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 xmlns:p14="http://schemas.microsoft.com/office/powerpoint/2010/main" val="588618554"/>
              </p:ext>
            </p:extLst>
          </p:nvPr>
        </p:nvGraphicFramePr>
        <p:xfrm>
          <a:off x="0" y="2000240"/>
          <a:ext cx="8980466" cy="485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4"/>
          <p:cNvSpPr>
            <a:spLocks noGrp="1"/>
          </p:cNvSpPr>
          <p:nvPr>
            <p:ph type="title"/>
          </p:nvPr>
        </p:nvSpPr>
        <p:spPr/>
        <p:txBody>
          <a:bodyPr>
            <a:normAutofit fontScale="90000"/>
          </a:bodyPr>
          <a:lstStyle/>
          <a:p>
            <a:r>
              <a:rPr lang="ru-RU" dirty="0" smtClean="0"/>
              <a:t/>
            </a:r>
            <a:br>
              <a:rPr lang="ru-RU" dirty="0" smtClean="0"/>
            </a:br>
            <a:r>
              <a:rPr lang="ru-RU" dirty="0" smtClean="0"/>
              <a:t/>
            </a:r>
            <a:br>
              <a:rPr lang="ru-RU" dirty="0" smtClean="0"/>
            </a:br>
            <a:r>
              <a:rPr lang="ru-RU" dirty="0" smtClean="0"/>
              <a:t/>
            </a:r>
            <a:br>
              <a:rPr lang="ru-RU" dirty="0" smtClean="0"/>
            </a:br>
            <a:r>
              <a:rPr lang="ru-RU" dirty="0" smtClean="0"/>
              <a:t/>
            </a:r>
            <a:br>
              <a:rPr lang="ru-RU" dirty="0" smtClean="0"/>
            </a:br>
            <a:endParaRPr lang="ru-RU" dirty="0"/>
          </a:p>
        </p:txBody>
      </p:sp>
      <p:sp>
        <p:nvSpPr>
          <p:cNvPr id="6" name="Прямоугольник 5"/>
          <p:cNvSpPr/>
          <p:nvPr/>
        </p:nvSpPr>
        <p:spPr>
          <a:xfrm>
            <a:off x="1071538" y="428604"/>
            <a:ext cx="7215238" cy="1815882"/>
          </a:xfrm>
          <a:prstGeom prst="rect">
            <a:avLst/>
          </a:prstGeom>
        </p:spPr>
        <p:txBody>
          <a:bodyPr wrap="square">
            <a:spAutoFit/>
          </a:bodyPr>
          <a:lstStyle/>
          <a:p>
            <a:pPr algn="ctr"/>
            <a:r>
              <a:rPr lang="ru-RU" sz="2800" b="1" i="1" u="sng" dirty="0" smtClean="0">
                <a:solidFill>
                  <a:srgbClr val="000066"/>
                </a:solidFill>
                <a:latin typeface="Calibri" pitchFamily="34" charset="0"/>
              </a:rPr>
              <a:t>Понятие «патриотизм» </a:t>
            </a:r>
            <a:r>
              <a:rPr lang="ru-RU" sz="2800" b="1" i="1" dirty="0" smtClean="0">
                <a:solidFill>
                  <a:srgbClr val="000066"/>
                </a:solidFill>
                <a:latin typeface="Calibri" pitchFamily="34" charset="0"/>
              </a:rPr>
              <a:t>включает в себя любовь к Родине, к земле, где родился и вырос, гордость за исторические свершения своего народа.( Словарь)</a:t>
            </a:r>
          </a:p>
        </p:txBody>
      </p:sp>
    </p:spTree>
    <p:extLst>
      <p:ext uri="{BB962C8B-B14F-4D97-AF65-F5344CB8AC3E}">
        <p14:creationId xmlns="" xmlns:p14="http://schemas.microsoft.com/office/powerpoint/2010/main" val="13824714"/>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928662" y="2143116"/>
            <a:ext cx="1557322" cy="1000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ctr"/>
            <a:r>
              <a:rPr lang="ru-RU" b="1" dirty="0" smtClean="0">
                <a:solidFill>
                  <a:srgbClr val="FFC000"/>
                </a:solidFill>
              </a:rPr>
              <a:t>беседы</a:t>
            </a:r>
            <a:endParaRPr lang="ru-RU" b="1" dirty="0">
              <a:solidFill>
                <a:srgbClr val="FFC000"/>
              </a:solidFill>
            </a:endParaRPr>
          </a:p>
        </p:txBody>
      </p:sp>
      <p:sp>
        <p:nvSpPr>
          <p:cNvPr id="3" name="Заголовок 2"/>
          <p:cNvSpPr>
            <a:spLocks noGrp="1"/>
          </p:cNvSpPr>
          <p:nvPr>
            <p:ph type="title"/>
          </p:nvPr>
        </p:nvSpPr>
        <p:spPr/>
        <p:txBody>
          <a:bodyPr>
            <a:normAutofit fontScale="90000"/>
          </a:bodyPr>
          <a:lstStyle/>
          <a:p>
            <a:r>
              <a:rPr lang="ru-RU" b="1" dirty="0" smtClean="0">
                <a:solidFill>
                  <a:srgbClr val="FF3399"/>
                </a:solidFill>
                <a:latin typeface="Times New Roman" pitchFamily="18" charset="0"/>
                <a:cs typeface="Times New Roman" pitchFamily="18" charset="0"/>
              </a:rPr>
              <a:t>Формирование у дошкольников нравственно-патриотических представлений, суждений, оценок</a:t>
            </a:r>
            <a:endParaRPr lang="ru-RU" dirty="0">
              <a:solidFill>
                <a:srgbClr val="FF3399"/>
              </a:solidFill>
            </a:endParaRPr>
          </a:p>
        </p:txBody>
      </p:sp>
      <p:pic>
        <p:nvPicPr>
          <p:cNvPr id="6" name="Рисунок 5" descr="http://mir-skazok.net/wp-content/uploads/2013/04/23.jpg"/>
          <p:cNvPicPr/>
          <p:nvPr/>
        </p:nvPicPr>
        <p:blipFill>
          <a:blip r:embed="rId2"/>
          <a:srcRect/>
          <a:stretch>
            <a:fillRect/>
          </a:stretch>
        </p:blipFill>
        <p:spPr bwMode="auto">
          <a:xfrm>
            <a:off x="3357554" y="2643182"/>
            <a:ext cx="2581275" cy="2581275"/>
          </a:xfrm>
          <a:prstGeom prst="rect">
            <a:avLst/>
          </a:prstGeom>
          <a:noFill/>
          <a:ln w="9525">
            <a:noFill/>
            <a:miter lim="800000"/>
            <a:headEnd/>
            <a:tailEnd/>
          </a:ln>
        </p:spPr>
      </p:pic>
      <p:sp>
        <p:nvSpPr>
          <p:cNvPr id="9" name="Стрелка вправо 8"/>
          <p:cNvSpPr/>
          <p:nvPr/>
        </p:nvSpPr>
        <p:spPr>
          <a:xfrm rot="20290994">
            <a:off x="1621920" y="5456313"/>
            <a:ext cx="2071702" cy="10544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C000"/>
                </a:solidFill>
              </a:rPr>
              <a:t>рассказывание</a:t>
            </a:r>
            <a:endParaRPr lang="ru-RU" b="1" dirty="0">
              <a:solidFill>
                <a:srgbClr val="FFC000"/>
              </a:solidFill>
            </a:endParaRPr>
          </a:p>
        </p:txBody>
      </p:sp>
      <p:sp>
        <p:nvSpPr>
          <p:cNvPr id="10" name="Стрелка вправо 9"/>
          <p:cNvSpPr/>
          <p:nvPr/>
        </p:nvSpPr>
        <p:spPr>
          <a:xfrm rot="20290994">
            <a:off x="452056" y="3823474"/>
            <a:ext cx="2374539" cy="1300084"/>
          </a:xfrm>
          <a:prstGeom prst="rightArrow">
            <a:avLst>
              <a:gd name="adj1" fmla="val 50000"/>
              <a:gd name="adj2" fmla="val 492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rgbClr val="FFC000"/>
                </a:solidFill>
              </a:rPr>
              <a:t>Художественная</a:t>
            </a:r>
            <a:r>
              <a:rPr lang="ru-RU" dirty="0" smtClean="0"/>
              <a:t>  </a:t>
            </a:r>
            <a:r>
              <a:rPr lang="ru-RU" dirty="0" smtClean="0">
                <a:solidFill>
                  <a:srgbClr val="FFC000"/>
                </a:solidFill>
              </a:rPr>
              <a:t>литература</a:t>
            </a:r>
            <a:endParaRPr lang="ru-RU" dirty="0">
              <a:solidFill>
                <a:srgbClr val="FFC000"/>
              </a:solidFill>
            </a:endParaRPr>
          </a:p>
        </p:txBody>
      </p:sp>
      <p:sp>
        <p:nvSpPr>
          <p:cNvPr id="12" name="Прямоугольник 11"/>
          <p:cNvSpPr/>
          <p:nvPr/>
        </p:nvSpPr>
        <p:spPr>
          <a:xfrm>
            <a:off x="7295711" y="2288660"/>
            <a:ext cx="1699503" cy="369332"/>
          </a:xfrm>
          <a:prstGeom prst="rect">
            <a:avLst/>
          </a:prstGeom>
        </p:spPr>
        <p:txBody>
          <a:bodyPr wrap="none">
            <a:spAutoFit/>
          </a:bodyPr>
          <a:lstStyle/>
          <a:p>
            <a:pPr lvl="0" algn="ctr"/>
            <a:r>
              <a:rPr lang="ru-RU" dirty="0" smtClean="0">
                <a:solidFill>
                  <a:prstClr val="white"/>
                </a:solidFill>
              </a:rPr>
              <a:t>рассказывание</a:t>
            </a:r>
            <a:endParaRPr lang="ru-RU" dirty="0">
              <a:solidFill>
                <a:prstClr val="white"/>
              </a:solidFill>
            </a:endParaRPr>
          </a:p>
        </p:txBody>
      </p:sp>
      <p:sp>
        <p:nvSpPr>
          <p:cNvPr id="16" name="Стрелка вправо 15"/>
          <p:cNvSpPr/>
          <p:nvPr/>
        </p:nvSpPr>
        <p:spPr>
          <a:xfrm rot="10800000">
            <a:off x="6643670" y="3429000"/>
            <a:ext cx="2500330" cy="12839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chorCtr="1">
            <a:spAutoFit/>
            <a:scene3d>
              <a:camera prst="orthographicFront">
                <a:rot lat="300000" lon="21299997" rev="10799999"/>
              </a:camera>
              <a:lightRig rig="threePt" dir="t"/>
            </a:scene3d>
          </a:bodyPr>
          <a:lstStyle/>
          <a:p>
            <a:pPr algn="ctr"/>
            <a:r>
              <a:rPr lang="ru-RU" b="1" dirty="0" smtClean="0">
                <a:solidFill>
                  <a:srgbClr val="FFC000"/>
                </a:solidFill>
              </a:rPr>
              <a:t>Рассматривание картин</a:t>
            </a:r>
            <a:endParaRPr lang="ru-RU" b="1" dirty="0">
              <a:solidFill>
                <a:srgbClr val="FFC000"/>
              </a:solidFill>
            </a:endParaRPr>
          </a:p>
        </p:txBody>
      </p:sp>
      <p:sp>
        <p:nvSpPr>
          <p:cNvPr id="17" name="Стрелка вправо 16"/>
          <p:cNvSpPr/>
          <p:nvPr/>
        </p:nvSpPr>
        <p:spPr>
          <a:xfrm rot="12642147">
            <a:off x="5645785" y="5183689"/>
            <a:ext cx="2071702" cy="857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algn="ctr"/>
            <a:r>
              <a:rPr lang="ru-RU" b="1" dirty="0" smtClean="0">
                <a:solidFill>
                  <a:srgbClr val="FFC000"/>
                </a:solidFill>
              </a:rPr>
              <a:t>Телепередачи</a:t>
            </a:r>
            <a:endParaRPr lang="ru-RU" b="1" dirty="0">
              <a:solidFill>
                <a:srgbClr val="FFC000"/>
              </a:solidFill>
            </a:endParaRPr>
          </a:p>
        </p:txBody>
      </p:sp>
      <p:sp>
        <p:nvSpPr>
          <p:cNvPr id="18" name="Стрелка вправо 17"/>
          <p:cNvSpPr/>
          <p:nvPr/>
        </p:nvSpPr>
        <p:spPr>
          <a:xfrm rot="10800000">
            <a:off x="6357950" y="2143116"/>
            <a:ext cx="2071702" cy="928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scene3d>
              <a:camera prst="orthographicFront">
                <a:rot lat="0" lon="0" rev="10799999"/>
              </a:camera>
              <a:lightRig rig="threePt" dir="t"/>
            </a:scene3d>
          </a:bodyPr>
          <a:lstStyle/>
          <a:p>
            <a:pPr algn="ctr"/>
            <a:r>
              <a:rPr lang="ru-RU" b="1" dirty="0" smtClean="0">
                <a:solidFill>
                  <a:srgbClr val="FFC000"/>
                </a:solidFill>
              </a:rPr>
              <a:t>Диафильмы</a:t>
            </a:r>
            <a:endParaRPr lang="ru-RU" b="1" dirty="0">
              <a:solidFill>
                <a:srgbClr val="FFC000"/>
              </a:solidFill>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by="(-#ppt_w*2)" calcmode="lin" valueType="num">
                                      <p:cBhvr rctx="PPT">
                                        <p:cTn id="15" dur="500" autoRev="1" fill="hold">
                                          <p:stCondLst>
                                            <p:cond delay="0"/>
                                          </p:stCondLst>
                                        </p:cTn>
                                        <p:tgtEl>
                                          <p:spTgt spid="9"/>
                                        </p:tgtEl>
                                        <p:attrNameLst>
                                          <p:attrName>ppt_w</p:attrName>
                                        </p:attrNameLst>
                                      </p:cBhvr>
                                    </p:anim>
                                    <p:anim by="(#ppt_w*0.50)" calcmode="lin" valueType="num">
                                      <p:cBhvr>
                                        <p:cTn id="16" dur="500" decel="50000" autoRev="1" fill="hold">
                                          <p:stCondLst>
                                            <p:cond delay="0"/>
                                          </p:stCondLst>
                                        </p:cTn>
                                        <p:tgtEl>
                                          <p:spTgt spid="9"/>
                                        </p:tgtEl>
                                        <p:attrNameLst>
                                          <p:attrName>ppt_x</p:attrName>
                                        </p:attrNameLst>
                                      </p:cBhvr>
                                    </p:anim>
                                    <p:anim from="(-#ppt_h/2)" to="(#ppt_y)" calcmode="lin" valueType="num">
                                      <p:cBhvr>
                                        <p:cTn id="17" dur="1000" fill="hold">
                                          <p:stCondLst>
                                            <p:cond delay="0"/>
                                          </p:stCondLst>
                                        </p:cTn>
                                        <p:tgtEl>
                                          <p:spTgt spid="9"/>
                                        </p:tgtEl>
                                        <p:attrNameLst>
                                          <p:attrName>ppt_y</p:attrName>
                                        </p:attrNameLst>
                                      </p:cBhvr>
                                    </p:anim>
                                    <p:animRot by="21600000">
                                      <p:cBhvr>
                                        <p:cTn id="18" dur="1000" fill="hold">
                                          <p:stCondLst>
                                            <p:cond delay="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0" nodeType="click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by="(-#ppt_w*2)" calcmode="lin" valueType="num">
                                      <p:cBhvr rctx="PPT">
                                        <p:cTn id="23" dur="500" autoRev="1" fill="hold">
                                          <p:stCondLst>
                                            <p:cond delay="0"/>
                                          </p:stCondLst>
                                        </p:cTn>
                                        <p:tgtEl>
                                          <p:spTgt spid="10"/>
                                        </p:tgtEl>
                                        <p:attrNameLst>
                                          <p:attrName>ppt_w</p:attrName>
                                        </p:attrNameLst>
                                      </p:cBhvr>
                                    </p:anim>
                                    <p:anim by="(#ppt_w*0.50)" calcmode="lin" valueType="num">
                                      <p:cBhvr>
                                        <p:cTn id="24" dur="500" decel="50000" autoRev="1" fill="hold">
                                          <p:stCondLst>
                                            <p:cond delay="0"/>
                                          </p:stCondLst>
                                        </p:cTn>
                                        <p:tgtEl>
                                          <p:spTgt spid="10"/>
                                        </p:tgtEl>
                                        <p:attrNameLst>
                                          <p:attrName>ppt_x</p:attrName>
                                        </p:attrNameLst>
                                      </p:cBhvr>
                                    </p:anim>
                                    <p:anim from="(-#ppt_h/2)" to="(#ppt_y)" calcmode="lin" valueType="num">
                                      <p:cBhvr>
                                        <p:cTn id="25" dur="1000" fill="hold">
                                          <p:stCondLst>
                                            <p:cond delay="0"/>
                                          </p:stCondLst>
                                        </p:cTn>
                                        <p:tgtEl>
                                          <p:spTgt spid="10"/>
                                        </p:tgtEl>
                                        <p:attrNameLst>
                                          <p:attrName>ppt_y</p:attrName>
                                        </p:attrNameLst>
                                      </p:cBhvr>
                                    </p:anim>
                                    <p:animRot by="21600000">
                                      <p:cBhvr>
                                        <p:cTn id="26" dur="1000" fill="hold">
                                          <p:stCondLst>
                                            <p:cond delay="0"/>
                                          </p:stCondLst>
                                        </p:cTn>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grpId="0" nodeType="clickEffect">
                                  <p:stCondLst>
                                    <p:cond delay="0"/>
                                  </p:stCondLst>
                                  <p:iterate type="lt">
                                    <p:tmPct val="10000"/>
                                  </p:iterate>
                                  <p:childTnLst>
                                    <p:set>
                                      <p:cBhvr>
                                        <p:cTn id="30" dur="1" fill="hold">
                                          <p:stCondLst>
                                            <p:cond delay="0"/>
                                          </p:stCondLst>
                                        </p:cTn>
                                        <p:tgtEl>
                                          <p:spTgt spid="16"/>
                                        </p:tgtEl>
                                        <p:attrNameLst>
                                          <p:attrName>style.visibility</p:attrName>
                                        </p:attrNameLst>
                                      </p:cBhvr>
                                      <p:to>
                                        <p:strVal val="visible"/>
                                      </p:to>
                                    </p:set>
                                    <p:anim by="(-#ppt_w*2)" calcmode="lin" valueType="num">
                                      <p:cBhvr rctx="PPT">
                                        <p:cTn id="31" dur="500" autoRev="1" fill="hold">
                                          <p:stCondLst>
                                            <p:cond delay="0"/>
                                          </p:stCondLst>
                                        </p:cTn>
                                        <p:tgtEl>
                                          <p:spTgt spid="16"/>
                                        </p:tgtEl>
                                        <p:attrNameLst>
                                          <p:attrName>ppt_w</p:attrName>
                                        </p:attrNameLst>
                                      </p:cBhvr>
                                    </p:anim>
                                    <p:anim by="(#ppt_w*0.50)" calcmode="lin" valueType="num">
                                      <p:cBhvr>
                                        <p:cTn id="32" dur="500" decel="50000" autoRev="1" fill="hold">
                                          <p:stCondLst>
                                            <p:cond delay="0"/>
                                          </p:stCondLst>
                                        </p:cTn>
                                        <p:tgtEl>
                                          <p:spTgt spid="16"/>
                                        </p:tgtEl>
                                        <p:attrNameLst>
                                          <p:attrName>ppt_x</p:attrName>
                                        </p:attrNameLst>
                                      </p:cBhvr>
                                    </p:anim>
                                    <p:anim from="(-#ppt_h/2)" to="(#ppt_y)" calcmode="lin" valueType="num">
                                      <p:cBhvr>
                                        <p:cTn id="33" dur="1000" fill="hold">
                                          <p:stCondLst>
                                            <p:cond delay="0"/>
                                          </p:stCondLst>
                                        </p:cTn>
                                        <p:tgtEl>
                                          <p:spTgt spid="16"/>
                                        </p:tgtEl>
                                        <p:attrNameLst>
                                          <p:attrName>ppt_y</p:attrName>
                                        </p:attrNameLst>
                                      </p:cBhvr>
                                    </p:anim>
                                    <p:animRot by="21600000">
                                      <p:cBhvr>
                                        <p:cTn id="34" dur="1000" fill="hold">
                                          <p:stCondLst>
                                            <p:cond delay="0"/>
                                          </p:stCondLst>
                                        </p:cTn>
                                        <p:tgtEl>
                                          <p:spTgt spid="16"/>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40" dur="1000" fill="hold"/>
                                        <p:tgtEl>
                                          <p:spTgt spid="17"/>
                                        </p:tgtEl>
                                        <p:attrNameLst>
                                          <p:attrName>ppt_y</p:attrName>
                                        </p:attrNameLst>
                                      </p:cBhvr>
                                      <p:tavLst>
                                        <p:tav tm="0">
                                          <p:val>
                                            <p:strVal val="#ppt_y"/>
                                          </p:val>
                                        </p:tav>
                                        <p:tav tm="100000">
                                          <p:val>
                                            <p:strVal val="#ppt_y"/>
                                          </p:val>
                                        </p:tav>
                                      </p:tavLst>
                                    </p:anim>
                                    <p:anim calcmode="lin" valueType="num">
                                      <p:cBhvr>
                                        <p:cTn id="41"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42"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43" dur="1000" tmFilter="0,0; .5, 1; 1, 1"/>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41" presetClass="entr" presetSubtype="0" fill="hold" grpId="0" nodeType="clickEffect">
                                  <p:stCondLst>
                                    <p:cond delay="0"/>
                                  </p:stCondLst>
                                  <p:iterate type="lt">
                                    <p:tmPct val="10000"/>
                                  </p:iterate>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18"/>
                                        </p:tgtEl>
                                        <p:attrNameLst>
                                          <p:attrName>ppt_y</p:attrName>
                                        </p:attrNameLst>
                                      </p:cBhvr>
                                      <p:tavLst>
                                        <p:tav tm="0">
                                          <p:val>
                                            <p:strVal val="#ppt_y"/>
                                          </p:val>
                                        </p:tav>
                                        <p:tav tm="100000">
                                          <p:val>
                                            <p:strVal val="#ppt_y"/>
                                          </p:val>
                                        </p:tav>
                                      </p:tavLst>
                                    </p:anim>
                                    <p:anim calcmode="lin" valueType="num">
                                      <p:cBhvr>
                                        <p:cTn id="50"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28596" y="1785926"/>
            <a:ext cx="8501121" cy="4714908"/>
          </a:xfrm>
        </p:spPr>
        <p:txBody>
          <a:bodyPr/>
          <a:lstStyle/>
          <a:p>
            <a:endParaRPr lang="ru-RU" dirty="0" smtClean="0"/>
          </a:p>
          <a:p>
            <a:endParaRPr lang="ru-RU" dirty="0" smtClean="0"/>
          </a:p>
          <a:p>
            <a:pPr>
              <a:buNone/>
            </a:pPr>
            <a:endParaRPr lang="ru-RU" dirty="0" smtClean="0"/>
          </a:p>
          <a:p>
            <a:pPr>
              <a:buNone/>
            </a:pPr>
            <a:endParaRPr lang="ru-RU" dirty="0"/>
          </a:p>
        </p:txBody>
      </p:sp>
      <p:sp>
        <p:nvSpPr>
          <p:cNvPr id="3" name="Заголовок 2"/>
          <p:cNvSpPr>
            <a:spLocks noGrp="1"/>
          </p:cNvSpPr>
          <p:nvPr>
            <p:ph type="title"/>
          </p:nvPr>
        </p:nvSpPr>
        <p:spPr/>
        <p:txBody>
          <a:bodyPr>
            <a:normAutofit/>
          </a:bodyPr>
          <a:lstStyle/>
          <a:p>
            <a:r>
              <a:rPr lang="ru-RU" sz="3200" b="1" dirty="0" smtClean="0">
                <a:solidFill>
                  <a:srgbClr val="FF0000"/>
                </a:solidFill>
              </a:rPr>
              <a:t>Концепция нравственно- патриотического воспитания дошкольника</a:t>
            </a:r>
            <a:endParaRPr lang="ru-RU" sz="3200" b="1" dirty="0">
              <a:solidFill>
                <a:srgbClr val="FF0000"/>
              </a:solidFill>
            </a:endParaRPr>
          </a:p>
        </p:txBody>
      </p:sp>
      <p:sp>
        <p:nvSpPr>
          <p:cNvPr id="5" name="Прямоугольник 4"/>
          <p:cNvSpPr/>
          <p:nvPr/>
        </p:nvSpPr>
        <p:spPr>
          <a:xfrm>
            <a:off x="3000364" y="2071678"/>
            <a:ext cx="1214446"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rgbClr val="C00000"/>
                </a:solidFill>
                <a:latin typeface="Times New Roman" pitchFamily="18" charset="0"/>
                <a:cs typeface="Times New Roman" pitchFamily="18" charset="0"/>
              </a:rPr>
              <a:t>Моя улица</a:t>
            </a:r>
            <a:endParaRPr lang="ru-RU" sz="1600" dirty="0">
              <a:solidFill>
                <a:srgbClr val="C00000"/>
              </a:solidFill>
              <a:latin typeface="Times New Roman" pitchFamily="18" charset="0"/>
              <a:cs typeface="Times New Roman" pitchFamily="18" charset="0"/>
            </a:endParaRPr>
          </a:p>
        </p:txBody>
      </p:sp>
      <p:sp>
        <p:nvSpPr>
          <p:cNvPr id="6" name="Прямоугольник 5"/>
          <p:cNvSpPr/>
          <p:nvPr/>
        </p:nvSpPr>
        <p:spPr>
          <a:xfrm>
            <a:off x="5000628" y="2071678"/>
            <a:ext cx="1214446" cy="5000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dirty="0" smtClean="0">
                <a:solidFill>
                  <a:srgbClr val="99FF99"/>
                </a:solidFill>
                <a:latin typeface="Times New Roman" pitchFamily="18" charset="0"/>
                <a:cs typeface="Times New Roman" pitchFamily="18" charset="0"/>
              </a:rPr>
              <a:t>Мой город</a:t>
            </a:r>
            <a:endParaRPr lang="ru-RU" sz="1600" dirty="0">
              <a:solidFill>
                <a:srgbClr val="99FF99"/>
              </a:solidFill>
              <a:latin typeface="Times New Roman" pitchFamily="18" charset="0"/>
              <a:cs typeface="Times New Roman" pitchFamily="18" charset="0"/>
            </a:endParaRPr>
          </a:p>
        </p:txBody>
      </p:sp>
      <p:sp>
        <p:nvSpPr>
          <p:cNvPr id="10" name="Прямоугольник 9"/>
          <p:cNvSpPr/>
          <p:nvPr/>
        </p:nvSpPr>
        <p:spPr>
          <a:xfrm>
            <a:off x="571472" y="3286124"/>
            <a:ext cx="3000396" cy="1071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rgbClr val="FF3399"/>
                </a:solidFill>
              </a:rPr>
              <a:t>Моя малая родина</a:t>
            </a:r>
            <a:endParaRPr lang="ru-RU" dirty="0">
              <a:solidFill>
                <a:srgbClr val="FF3399"/>
              </a:solidFill>
            </a:endParaRPr>
          </a:p>
        </p:txBody>
      </p:sp>
      <p:sp>
        <p:nvSpPr>
          <p:cNvPr id="11" name="Прямоугольник 10"/>
          <p:cNvSpPr/>
          <p:nvPr/>
        </p:nvSpPr>
        <p:spPr>
          <a:xfrm>
            <a:off x="4714876" y="3214686"/>
            <a:ext cx="3929090" cy="1071570"/>
          </a:xfrm>
          <a:prstGeom prst="rect">
            <a:avLst/>
          </a:prstGeom>
          <a:solidFill>
            <a:srgbClr val="7030A0"/>
          </a:solidFill>
          <a:ln>
            <a:solidFill>
              <a:srgbClr val="0066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dirty="0" smtClean="0">
                <a:solidFill>
                  <a:srgbClr val="FFC000"/>
                </a:solidFill>
              </a:rPr>
              <a:t>Моя большая Родина</a:t>
            </a:r>
            <a:endParaRPr lang="ru-RU" dirty="0">
              <a:solidFill>
                <a:srgbClr val="FFC000"/>
              </a:solidFill>
            </a:endParaRPr>
          </a:p>
        </p:txBody>
      </p:sp>
      <p:sp>
        <p:nvSpPr>
          <p:cNvPr id="12" name="Прямоугольник 11"/>
          <p:cNvSpPr/>
          <p:nvPr/>
        </p:nvSpPr>
        <p:spPr>
          <a:xfrm>
            <a:off x="1643042" y="4786322"/>
            <a:ext cx="6572296" cy="1214446"/>
          </a:xfrm>
          <a:prstGeom prst="rect">
            <a:avLst/>
          </a:prstGeom>
          <a:solidFill>
            <a:srgbClr val="92D05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ru-RU" dirty="0" smtClean="0">
                <a:solidFill>
                  <a:srgbClr val="C00000"/>
                </a:solidFill>
              </a:rPr>
              <a:t>Моя планета</a:t>
            </a:r>
            <a:endParaRPr lang="ru-RU" dirty="0">
              <a:solidFill>
                <a:srgbClr val="C00000"/>
              </a:solidFill>
            </a:endParaRPr>
          </a:p>
        </p:txBody>
      </p:sp>
      <p:sp>
        <p:nvSpPr>
          <p:cNvPr id="13" name="Прямоугольник 12"/>
          <p:cNvSpPr/>
          <p:nvPr/>
        </p:nvSpPr>
        <p:spPr>
          <a:xfrm>
            <a:off x="7072330" y="1857364"/>
            <a:ext cx="1428760" cy="7858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ru-RU" sz="1600" dirty="0" smtClean="0">
                <a:latin typeface="Times New Roman" pitchFamily="18" charset="0"/>
                <a:cs typeface="Times New Roman" pitchFamily="18" charset="0"/>
              </a:rPr>
              <a:t>Моя  страна </a:t>
            </a:r>
            <a:endParaRPr lang="ru-RU" sz="1600" dirty="0">
              <a:latin typeface="Times New Roman" pitchFamily="18" charset="0"/>
              <a:cs typeface="Times New Roman" pitchFamily="18" charset="0"/>
            </a:endParaRPr>
          </a:p>
        </p:txBody>
      </p:sp>
      <p:sp>
        <p:nvSpPr>
          <p:cNvPr id="14" name="Стрелка вправо 13"/>
          <p:cNvSpPr/>
          <p:nvPr/>
        </p:nvSpPr>
        <p:spPr>
          <a:xfrm>
            <a:off x="2428860" y="2214554"/>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Стрелка вправо 14"/>
          <p:cNvSpPr/>
          <p:nvPr/>
        </p:nvSpPr>
        <p:spPr>
          <a:xfrm>
            <a:off x="4286248" y="2285992"/>
            <a:ext cx="500066" cy="214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право 16"/>
          <p:cNvSpPr/>
          <p:nvPr/>
        </p:nvSpPr>
        <p:spPr>
          <a:xfrm>
            <a:off x="6357950" y="2214554"/>
            <a:ext cx="490542"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714348" y="1785926"/>
            <a:ext cx="1643074" cy="714380"/>
          </a:xfrm>
          <a:prstGeom prst="rect">
            <a:avLst/>
          </a:prstGeom>
          <a:solidFill>
            <a:schemeClr val="accent1">
              <a:lumMod val="60000"/>
              <a:lumOff val="4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ru-RU" sz="1600" dirty="0" smtClean="0">
                <a:solidFill>
                  <a:srgbClr val="7030A0"/>
                </a:solidFill>
                <a:latin typeface="Times New Roman" pitchFamily="18" charset="0"/>
                <a:cs typeface="Times New Roman" pitchFamily="18" charset="0"/>
              </a:rPr>
              <a:t>Мой </a:t>
            </a:r>
          </a:p>
          <a:p>
            <a:pPr algn="ctr"/>
            <a:r>
              <a:rPr lang="ru-RU" sz="1600" dirty="0" smtClean="0">
                <a:solidFill>
                  <a:srgbClr val="7030A0"/>
                </a:solidFill>
                <a:latin typeface="Times New Roman" pitchFamily="18" charset="0"/>
                <a:cs typeface="Times New Roman" pitchFamily="18" charset="0"/>
              </a:rPr>
              <a:t>дом</a:t>
            </a:r>
            <a:endParaRPr lang="ru-RU" sz="1600" dirty="0" smtClean="0">
              <a:solidFill>
                <a:srgbClr val="7030A0"/>
              </a:solidFill>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par>
                          <p:cTn id="8" fill="hold">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2000"/>
                                        <p:tgtEl>
                                          <p:spTgt spid="10"/>
                                        </p:tgtEl>
                                      </p:cBhvr>
                                    </p:animEffect>
                                  </p:childTnLst>
                                </p:cTn>
                              </p:par>
                            </p:childTnLst>
                          </p:cTn>
                        </p:par>
                        <p:par>
                          <p:cTn id="17" fill="hold">
                            <p:stCondLst>
                              <p:cond delay="2000"/>
                            </p:stCondLst>
                            <p:childTnLst>
                              <p:par>
                                <p:cTn id="18" presetID="5" presetClass="entr" presetSubtype="1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2000" fill="hold"/>
                                        <p:tgtEl>
                                          <p:spTgt spid="12"/>
                                        </p:tgtEl>
                                        <p:attrNameLst>
                                          <p:attrName>ppt_x</p:attrName>
                                        </p:attrNameLst>
                                      </p:cBhvr>
                                      <p:tavLst>
                                        <p:tav tm="0">
                                          <p:val>
                                            <p:strVal val="#ppt_x-.2"/>
                                          </p:val>
                                        </p:tav>
                                        <p:tav tm="100000">
                                          <p:val>
                                            <p:strVal val="#ppt_x"/>
                                          </p:val>
                                        </p:tav>
                                      </p:tavLst>
                                    </p:anim>
                                    <p:anim calcmode="lin" valueType="num">
                                      <p:cBhvr>
                                        <p:cTn id="26" dur="2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7" dur="2000"/>
                                        <p:tgtEl>
                                          <p:spTgt spid="12"/>
                                        </p:tgtEl>
                                      </p:cBhvr>
                                    </p:animEffect>
                                  </p:childTnLst>
                                </p:cTn>
                              </p:par>
                            </p:childTnLst>
                          </p:cTn>
                        </p:par>
                        <p:par>
                          <p:cTn id="28" fill="hold">
                            <p:stCondLst>
                              <p:cond delay="2000"/>
                            </p:stCondLst>
                            <p:childTnLst>
                              <p:par>
                                <p:cTn id="29" presetID="8"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Horizont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Horizontal)">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Horizont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1" grpId="0" animBg="1"/>
      <p:bldP spid="12" grpId="0" animBg="1"/>
      <p:bldP spid="13" grpId="0" animBg="1"/>
      <p:bldP spid="14" grpId="0" animBg="1"/>
      <p:bldP spid="15"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872067" y="1357298"/>
            <a:ext cx="7408333" cy="4768865"/>
          </a:xfrm>
        </p:spPr>
        <p:txBody>
          <a:bodyPr>
            <a:normAutofit fontScale="70000" lnSpcReduction="20000"/>
          </a:bodyPr>
          <a:lstStyle/>
          <a:p>
            <a:pPr lvl="0"/>
            <a:r>
              <a:rPr lang="ru-RU" dirty="0" smtClean="0">
                <a:latin typeface="Times New Roman" pitchFamily="18" charset="0"/>
                <a:cs typeface="Times New Roman" pitchFamily="18" charset="0"/>
              </a:rPr>
              <a:t>Зачем нужны правила?</a:t>
            </a:r>
          </a:p>
          <a:p>
            <a:pPr lvl="0"/>
            <a:r>
              <a:rPr lang="ru-RU" dirty="0" smtClean="0">
                <a:latin typeface="Times New Roman" pitchFamily="18" charset="0"/>
                <a:cs typeface="Times New Roman" pitchFamily="18" charset="0"/>
              </a:rPr>
              <a:t>Что такое «хорошо» и что такое «плохо»?</a:t>
            </a:r>
          </a:p>
          <a:p>
            <a:pPr lvl="0"/>
            <a:r>
              <a:rPr lang="ru-RU" dirty="0" smtClean="0">
                <a:latin typeface="Times New Roman" pitchFamily="18" charset="0"/>
                <a:cs typeface="Times New Roman" pitchFamily="18" charset="0"/>
              </a:rPr>
              <a:t>Зачем быть вежливым?</a:t>
            </a:r>
          </a:p>
          <a:p>
            <a:pPr lvl="0"/>
            <a:r>
              <a:rPr lang="ru-RU" dirty="0" smtClean="0">
                <a:latin typeface="Times New Roman" pitchFamily="18" charset="0"/>
                <a:cs typeface="Times New Roman" pitchFamily="18" charset="0"/>
              </a:rPr>
              <a:t>Мамины руки…</a:t>
            </a:r>
          </a:p>
          <a:p>
            <a:pPr lvl="0"/>
            <a:r>
              <a:rPr lang="ru-RU" dirty="0" smtClean="0">
                <a:latin typeface="Times New Roman" pitchFamily="18" charset="0"/>
                <a:cs typeface="Times New Roman" pitchFamily="18" charset="0"/>
              </a:rPr>
              <a:t>Что такое дружба….</a:t>
            </a:r>
          </a:p>
          <a:p>
            <a:pPr lvl="0"/>
            <a:r>
              <a:rPr lang="ru-RU" dirty="0" smtClean="0">
                <a:latin typeface="Times New Roman" pitchFamily="18" charset="0"/>
                <a:cs typeface="Times New Roman" pitchFamily="18" charset="0"/>
              </a:rPr>
              <a:t>Как выбирать друзей?</a:t>
            </a:r>
          </a:p>
          <a:p>
            <a:pPr lvl="0"/>
            <a:r>
              <a:rPr lang="ru-RU" dirty="0" smtClean="0">
                <a:latin typeface="Times New Roman" pitchFamily="18" charset="0"/>
                <a:cs typeface="Times New Roman" pitchFamily="18" charset="0"/>
              </a:rPr>
              <a:t>Добрый человек – это...</a:t>
            </a:r>
          </a:p>
          <a:p>
            <a:pPr lvl="0"/>
            <a:r>
              <a:rPr lang="ru-RU" dirty="0" smtClean="0">
                <a:latin typeface="Times New Roman" pitchFamily="18" charset="0"/>
                <a:cs typeface="Times New Roman" pitchFamily="18" charset="0"/>
              </a:rPr>
              <a:t>Спешите делать добро.</a:t>
            </a:r>
          </a:p>
          <a:p>
            <a:pPr lvl="0"/>
            <a:r>
              <a:rPr lang="ru-RU" dirty="0" smtClean="0">
                <a:latin typeface="Times New Roman" pitchFamily="18" charset="0"/>
                <a:cs typeface="Times New Roman" pitchFamily="18" charset="0"/>
              </a:rPr>
              <a:t>Правда или ложь. Рассматривание проблемных ситуаций.</a:t>
            </a:r>
          </a:p>
          <a:p>
            <a:pPr lvl="0"/>
            <a:r>
              <a:rPr lang="ru-RU" dirty="0" smtClean="0">
                <a:latin typeface="Times New Roman" pitchFamily="18" charset="0"/>
                <a:cs typeface="Times New Roman" pitchFamily="18" charset="0"/>
              </a:rPr>
              <a:t>Что значит быть счастливым?</a:t>
            </a:r>
          </a:p>
          <a:p>
            <a:pPr lvl="0"/>
            <a:r>
              <a:rPr lang="ru-RU" dirty="0" smtClean="0">
                <a:latin typeface="Times New Roman" pitchFamily="18" charset="0"/>
                <a:cs typeface="Times New Roman" pitchFamily="18" charset="0"/>
              </a:rPr>
              <a:t>Мир без улыбки. Какой он?</a:t>
            </a:r>
          </a:p>
          <a:p>
            <a:pPr lvl="0"/>
            <a:r>
              <a:rPr lang="ru-RU" dirty="0" smtClean="0">
                <a:latin typeface="Times New Roman" pitchFamily="18" charset="0"/>
                <a:cs typeface="Times New Roman" pitchFamily="18" charset="0"/>
              </a:rPr>
              <a:t>Маленький, да удаленький.</a:t>
            </a:r>
          </a:p>
          <a:p>
            <a:pPr lvl="0"/>
            <a:r>
              <a:rPr lang="ru-RU" dirty="0" smtClean="0">
                <a:latin typeface="Times New Roman" pitchFamily="18" charset="0"/>
                <a:cs typeface="Times New Roman" pitchFamily="18" charset="0"/>
              </a:rPr>
              <a:t>Человек и мир природы.</a:t>
            </a:r>
          </a:p>
          <a:p>
            <a:pPr lvl="0"/>
            <a:r>
              <a:rPr lang="ru-RU" dirty="0" smtClean="0">
                <a:latin typeface="Times New Roman" pitchFamily="18" charset="0"/>
                <a:cs typeface="Times New Roman" pitchFamily="18" charset="0"/>
              </a:rPr>
              <a:t>Дружба с младшими братьями(животными) и человека.</a:t>
            </a:r>
          </a:p>
          <a:p>
            <a:pPr lvl="0"/>
            <a:r>
              <a:rPr lang="ru-RU" dirty="0" smtClean="0">
                <a:latin typeface="Times New Roman" pitchFamily="18" charset="0"/>
                <a:cs typeface="Times New Roman" pitchFamily="18" charset="0"/>
              </a:rPr>
              <a:t>Мой родной дом…</a:t>
            </a:r>
          </a:p>
          <a:p>
            <a:pPr lvl="0"/>
            <a:r>
              <a:rPr lang="ru-RU" dirty="0" smtClean="0">
                <a:latin typeface="Times New Roman" pitchFamily="18" charset="0"/>
                <a:cs typeface="Times New Roman" pitchFamily="18" charset="0"/>
              </a:rPr>
              <a:t>Лесные / морские/ горные прогулки.</a:t>
            </a:r>
          </a:p>
          <a:p>
            <a:pPr lvl="0"/>
            <a:r>
              <a:rPr lang="ru-RU" dirty="0" smtClean="0">
                <a:latin typeface="Times New Roman" pitchFamily="18" charset="0"/>
                <a:cs typeface="Times New Roman" pitchFamily="18" charset="0"/>
              </a:rPr>
              <a:t>День победы.</a:t>
            </a:r>
          </a:p>
          <a:p>
            <a:pPr lvl="0"/>
            <a:r>
              <a:rPr lang="ru-RU" dirty="0" smtClean="0">
                <a:latin typeface="Times New Roman" pitchFamily="18" charset="0"/>
                <a:cs typeface="Times New Roman" pitchFamily="18" charset="0"/>
              </a:rPr>
              <a:t>Я горжусь что…..</a:t>
            </a:r>
          </a:p>
          <a:p>
            <a:pPr lvl="0"/>
            <a:endParaRPr lang="ru-RU" dirty="0" smtClean="0">
              <a:latin typeface="Times New Roman" pitchFamily="18" charset="0"/>
              <a:cs typeface="Times New Roman" pitchFamily="18" charset="0"/>
            </a:endParaRPr>
          </a:p>
          <a:p>
            <a:endParaRPr lang="ru-RU" dirty="0"/>
          </a:p>
        </p:txBody>
      </p:sp>
      <p:sp>
        <p:nvSpPr>
          <p:cNvPr id="3" name="Заголовок 2"/>
          <p:cNvSpPr>
            <a:spLocks noGrp="1"/>
          </p:cNvSpPr>
          <p:nvPr>
            <p:ph type="title"/>
          </p:nvPr>
        </p:nvSpPr>
        <p:spPr/>
        <p:txBody>
          <a:bodyPr>
            <a:normAutofit fontScale="90000"/>
          </a:bodyPr>
          <a:lstStyle/>
          <a:p>
            <a:r>
              <a:rPr lang="ru-RU" b="1" i="1" dirty="0" smtClean="0">
                <a:latin typeface="Times New Roman" pitchFamily="18" charset="0"/>
                <a:cs typeface="Times New Roman" pitchFamily="18" charset="0"/>
              </a:rPr>
              <a:t>Примерные темы этических бесед</a:t>
            </a:r>
            <a:r>
              <a:rPr lang="ru-RU" sz="6000" b="1" i="1" dirty="0" smtClean="0">
                <a:latin typeface="Times New Roman" pitchFamily="18" charset="0"/>
                <a:cs typeface="Times New Roman" pitchFamily="18" charset="0"/>
              </a:rPr>
              <a:t>.</a:t>
            </a:r>
            <a:endParaRPr lang="ru-RU" dirty="0"/>
          </a:p>
        </p:txBody>
      </p:sp>
    </p:spTree>
  </p:cSld>
  <p:clrMapOvr>
    <a:masterClrMapping/>
  </p:clrMapOvr>
  <p:transition>
    <p:pull dir="d"/>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Аспект">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1437</TotalTime>
  <Words>776</Words>
  <Application>Microsoft Office PowerPoint</Application>
  <PresentationFormat>Экран (4:3)</PresentationFormat>
  <Paragraphs>118</Paragraphs>
  <Slides>37</Slides>
  <Notes>1</Notes>
  <HiddenSlides>0</HiddenSlides>
  <MMClips>2</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Волна</vt:lpstr>
      <vt:lpstr>  Растим  патриотов Родины</vt:lpstr>
      <vt:lpstr>Актуальность темы</vt:lpstr>
      <vt:lpstr>Актуальность проекта</vt:lpstr>
      <vt:lpstr>Цели и задачи:</vt:lpstr>
      <vt:lpstr>задачи</vt:lpstr>
      <vt:lpstr>    </vt:lpstr>
      <vt:lpstr>Формирование у дошкольников нравственно-патриотических представлений, суждений, оценок</vt:lpstr>
      <vt:lpstr>Концепция нравственно- патриотического воспитания дошкольника</vt:lpstr>
      <vt:lpstr>Примерные темы этических бесед.</vt:lpstr>
      <vt:lpstr>Старшая группа (от пяти до шести лет)</vt:lpstr>
      <vt:lpstr>Кто поможет ребёнку в этом сложном  мире? Это мы – взрослые.</vt:lpstr>
      <vt:lpstr>Слайд 12</vt:lpstr>
      <vt:lpstr>Слайд 13</vt:lpstr>
      <vt:lpstr>Жизнь ребёнка, традиции начинаются с семьи</vt:lpstr>
      <vt:lpstr>Родословная нашей семьи</vt:lpstr>
      <vt:lpstr>Сотрудничество с родителями </vt:lpstr>
      <vt:lpstr>Совместные праздники</vt:lpstr>
      <vt:lpstr>Детский концерт в поселке </vt:lpstr>
      <vt:lpstr>Спортивные праздники семьи</vt:lpstr>
      <vt:lpstr>Юное поколение хочет знать своих героев Великой Отечественной войны </vt:lpstr>
      <vt:lpstr>Пусть детям будет уютно на участке</vt:lpstr>
      <vt:lpstr>В Библиотеке</vt:lpstr>
      <vt:lpstr>К</vt:lpstr>
      <vt:lpstr>Книги о военных событиях </vt:lpstr>
      <vt:lpstr>Праздник уважаемых пожилых</vt:lpstr>
      <vt:lpstr>Подарки и поздравления для бабушек и дедушек</vt:lpstr>
      <vt:lpstr>Осенняя уборка цветников</vt:lpstr>
      <vt:lpstr>Слайд 28</vt:lpstr>
      <vt:lpstr>Знаменательная дата </vt:lpstr>
      <vt:lpstr>Слайд 30</vt:lpstr>
      <vt:lpstr>Конкурс поделок: «  День Победы»</vt:lpstr>
      <vt:lpstr>ПАРАД ПОБЕДЫ </vt:lpstr>
      <vt:lpstr>В здоровом теле здоровый дух</vt:lpstr>
      <vt:lpstr>Детский творческий  фестиваль </vt:lpstr>
      <vt:lpstr>Музыкальное творчество детей вдохновляет нововведением    культуру страны  </vt:lpstr>
      <vt:lpstr>Познавательные экскурсии</vt:lpstr>
      <vt:lpstr>Наша общая задача – воспитывать гражданственность, уважение к правам и свободам человека, толерантность, любовь к семье, Родине.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Растим Патриотов Родины</dc:title>
  <dc:creator>Миша</dc:creator>
  <cp:lastModifiedBy>240</cp:lastModifiedBy>
  <cp:revision>186</cp:revision>
  <dcterms:created xsi:type="dcterms:W3CDTF">2015-10-16T16:58:07Z</dcterms:created>
  <dcterms:modified xsi:type="dcterms:W3CDTF">2019-09-22T14:52:42Z</dcterms:modified>
</cp:coreProperties>
</file>