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7" r:id="rId3"/>
    <p:sldId id="260" r:id="rId4"/>
    <p:sldId id="274" r:id="rId5"/>
    <p:sldId id="279" r:id="rId6"/>
    <p:sldId id="258" r:id="rId7"/>
    <p:sldId id="273" r:id="rId8"/>
    <p:sldId id="266" r:id="rId9"/>
    <p:sldId id="264" r:id="rId10"/>
    <p:sldId id="280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8B7CE-5B4E-4BC1-88CC-9EA902A423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190964-C1D0-49EE-A6DA-985ED9477E2B}">
      <dgm:prSet phldrT="[Текст]" custT="1"/>
      <dgm:spPr/>
      <dgm:t>
        <a:bodyPr/>
        <a:lstStyle/>
        <a:p>
          <a:r>
            <a:rPr lang="ru-RU" sz="2800" dirty="0" smtClean="0"/>
            <a:t>Формирование нормативных документов для организации обучения с использованием ДОТ</a:t>
          </a:r>
          <a:endParaRPr lang="ru-RU" sz="2800" dirty="0"/>
        </a:p>
      </dgm:t>
    </dgm:pt>
    <dgm:pt modelId="{7072F34F-48E7-4355-BDDB-AB7381F340D9}" type="parTrans" cxnId="{00E3FFB1-47EE-4403-9DC2-836AC607C962}">
      <dgm:prSet/>
      <dgm:spPr/>
      <dgm:t>
        <a:bodyPr/>
        <a:lstStyle/>
        <a:p>
          <a:endParaRPr lang="ru-RU"/>
        </a:p>
      </dgm:t>
    </dgm:pt>
    <dgm:pt modelId="{188466D4-A28F-40AB-9465-D57D9C522ACE}" type="sibTrans" cxnId="{00E3FFB1-47EE-4403-9DC2-836AC607C962}">
      <dgm:prSet/>
      <dgm:spPr/>
      <dgm:t>
        <a:bodyPr/>
        <a:lstStyle/>
        <a:p>
          <a:endParaRPr lang="ru-RU"/>
        </a:p>
      </dgm:t>
    </dgm:pt>
    <dgm:pt modelId="{E9B06FB9-3819-4431-BC1D-EBE480DD9DC6}">
      <dgm:prSet phldrT="[Текст]"/>
      <dgm:spPr/>
      <dgm:t>
        <a:bodyPr/>
        <a:lstStyle/>
        <a:p>
          <a:r>
            <a:rPr lang="ru-RU" dirty="0" smtClean="0"/>
            <a:t>Выбор сферы использования ДОТ</a:t>
          </a:r>
          <a:endParaRPr lang="ru-RU" dirty="0"/>
        </a:p>
      </dgm:t>
    </dgm:pt>
    <dgm:pt modelId="{A80B1995-0F7A-4F67-B191-E049B507B85F}" type="parTrans" cxnId="{D57B0A9D-D3E2-4D4B-BB66-5D98EB2F0A97}">
      <dgm:prSet/>
      <dgm:spPr/>
      <dgm:t>
        <a:bodyPr/>
        <a:lstStyle/>
        <a:p>
          <a:endParaRPr lang="ru-RU"/>
        </a:p>
      </dgm:t>
    </dgm:pt>
    <dgm:pt modelId="{4B6A063A-B2F0-4F86-A646-BDD1AA81746D}" type="sibTrans" cxnId="{D57B0A9D-D3E2-4D4B-BB66-5D98EB2F0A97}">
      <dgm:prSet/>
      <dgm:spPr/>
      <dgm:t>
        <a:bodyPr/>
        <a:lstStyle/>
        <a:p>
          <a:endParaRPr lang="ru-RU"/>
        </a:p>
      </dgm:t>
    </dgm:pt>
    <dgm:pt modelId="{248B2D83-98C3-4550-94E0-EC75315719B6}">
      <dgm:prSet phldrT="[Текст]"/>
      <dgm:spPr/>
      <dgm:t>
        <a:bodyPr/>
        <a:lstStyle/>
        <a:p>
          <a:r>
            <a:rPr lang="ru-RU" dirty="0" smtClean="0"/>
            <a:t>Создание творческой группы учителей, обучение</a:t>
          </a:r>
          <a:endParaRPr lang="ru-RU" dirty="0"/>
        </a:p>
      </dgm:t>
    </dgm:pt>
    <dgm:pt modelId="{85D913BA-4FB3-4FD9-B347-472A32024B49}" type="parTrans" cxnId="{D5E407E2-A7FC-45E7-8363-473B2BAE09B5}">
      <dgm:prSet/>
      <dgm:spPr/>
      <dgm:t>
        <a:bodyPr/>
        <a:lstStyle/>
        <a:p>
          <a:endParaRPr lang="ru-RU"/>
        </a:p>
      </dgm:t>
    </dgm:pt>
    <dgm:pt modelId="{324D1B08-2F4D-4835-AC6A-235ABE87F774}" type="sibTrans" cxnId="{D5E407E2-A7FC-45E7-8363-473B2BAE09B5}">
      <dgm:prSet/>
      <dgm:spPr/>
      <dgm:t>
        <a:bodyPr/>
        <a:lstStyle/>
        <a:p>
          <a:endParaRPr lang="ru-RU"/>
        </a:p>
      </dgm:t>
    </dgm:pt>
    <dgm:pt modelId="{89075CE7-5AD0-4842-899D-965E78B0AB93}">
      <dgm:prSet phldrT="[Текст]"/>
      <dgm:spPr/>
      <dgm:t>
        <a:bodyPr/>
        <a:lstStyle/>
        <a:p>
          <a:r>
            <a:rPr lang="ru-RU" dirty="0" smtClean="0"/>
            <a:t> Создание программ  с использованием ДОТ</a:t>
          </a:r>
          <a:endParaRPr lang="ru-RU" dirty="0"/>
        </a:p>
      </dgm:t>
    </dgm:pt>
    <dgm:pt modelId="{299DC966-6074-43F7-9FD7-A2808746E8D9}" type="parTrans" cxnId="{447F943D-3758-4E0C-B557-A9C738F030D3}">
      <dgm:prSet/>
      <dgm:spPr/>
      <dgm:t>
        <a:bodyPr/>
        <a:lstStyle/>
        <a:p>
          <a:endParaRPr lang="ru-RU"/>
        </a:p>
      </dgm:t>
    </dgm:pt>
    <dgm:pt modelId="{F0529913-AB9A-469D-87C5-196469BDE1F4}" type="sibTrans" cxnId="{447F943D-3758-4E0C-B557-A9C738F030D3}">
      <dgm:prSet/>
      <dgm:spPr/>
      <dgm:t>
        <a:bodyPr/>
        <a:lstStyle/>
        <a:p>
          <a:endParaRPr lang="ru-RU"/>
        </a:p>
      </dgm:t>
    </dgm:pt>
    <dgm:pt modelId="{D30309C8-271F-4DA4-ABCB-DC063C906A19}">
      <dgm:prSet/>
      <dgm:spPr/>
      <dgm:t>
        <a:bodyPr/>
        <a:lstStyle/>
        <a:p>
          <a:endParaRPr lang="ru-RU" dirty="0"/>
        </a:p>
      </dgm:t>
    </dgm:pt>
    <dgm:pt modelId="{052B0DA5-B37F-42ED-9681-B3725EA64407}" type="parTrans" cxnId="{66E51D7A-F57E-4A0A-9BBA-23E411F4B9A5}">
      <dgm:prSet/>
      <dgm:spPr/>
    </dgm:pt>
    <dgm:pt modelId="{0B2A6E05-9657-47BF-B9C6-9D5E7CF2E452}" type="sibTrans" cxnId="{66E51D7A-F57E-4A0A-9BBA-23E411F4B9A5}">
      <dgm:prSet/>
      <dgm:spPr/>
    </dgm:pt>
    <dgm:pt modelId="{4825AAB7-C557-4BA3-B568-99E4E1B52B26}" type="pres">
      <dgm:prSet presAssocID="{D0E8B7CE-5B4E-4BC1-88CC-9EA902A423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F7A067-32CB-485C-BDF7-1E9DA0FA8728}" type="pres">
      <dgm:prSet presAssocID="{60190964-C1D0-49EE-A6DA-985ED9477E2B}" presName="parentLin" presStyleCnt="0"/>
      <dgm:spPr/>
    </dgm:pt>
    <dgm:pt modelId="{8F5FF1AA-7BA7-41B7-8A4A-E8209BDD8AA9}" type="pres">
      <dgm:prSet presAssocID="{60190964-C1D0-49EE-A6DA-985ED9477E2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2E1E0BA-D3D0-42E2-A0A3-47F7F5860707}" type="pres">
      <dgm:prSet presAssocID="{60190964-C1D0-49EE-A6DA-985ED9477E2B}" presName="parentText" presStyleLbl="node1" presStyleIdx="0" presStyleCnt="4" custScaleX="126207" custScaleY="1478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5DC4B-2FDB-42DE-AC28-2B92A7CCDB35}" type="pres">
      <dgm:prSet presAssocID="{60190964-C1D0-49EE-A6DA-985ED9477E2B}" presName="negativeSpace" presStyleCnt="0"/>
      <dgm:spPr/>
    </dgm:pt>
    <dgm:pt modelId="{EF153103-4154-4A3F-8F1E-19E9298032A1}" type="pres">
      <dgm:prSet presAssocID="{60190964-C1D0-49EE-A6DA-985ED9477E2B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C875DE-48BC-4AEE-AAB3-52DEF668EB0B}" type="pres">
      <dgm:prSet presAssocID="{188466D4-A28F-40AB-9465-D57D9C522ACE}" presName="spaceBetweenRectangles" presStyleCnt="0"/>
      <dgm:spPr/>
    </dgm:pt>
    <dgm:pt modelId="{D4C56FFB-B275-440B-BB9B-7FDCAF0E2431}" type="pres">
      <dgm:prSet presAssocID="{248B2D83-98C3-4550-94E0-EC75315719B6}" presName="parentLin" presStyleCnt="0"/>
      <dgm:spPr/>
    </dgm:pt>
    <dgm:pt modelId="{40CD0147-0071-403A-B4CA-828B5EF145F2}" type="pres">
      <dgm:prSet presAssocID="{248B2D83-98C3-4550-94E0-EC75315719B6}" presName="parentLeftMargin" presStyleLbl="node1" presStyleIdx="0" presStyleCnt="4" custScaleX="118522"/>
      <dgm:spPr/>
      <dgm:t>
        <a:bodyPr/>
        <a:lstStyle/>
        <a:p>
          <a:endParaRPr lang="ru-RU"/>
        </a:p>
      </dgm:t>
    </dgm:pt>
    <dgm:pt modelId="{156FE8BA-8CC1-41AB-9347-73D1AF3C851D}" type="pres">
      <dgm:prSet presAssocID="{248B2D83-98C3-4550-94E0-EC75315719B6}" presName="parentText" presStyleLbl="node1" presStyleIdx="1" presStyleCnt="4" custScaleX="123243" custLinFactNeighborX="-1855" custLinFactNeighborY="-4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E8B66-96D9-4F35-B5B0-60D7D57D74B9}" type="pres">
      <dgm:prSet presAssocID="{248B2D83-98C3-4550-94E0-EC75315719B6}" presName="negativeSpace" presStyleCnt="0"/>
      <dgm:spPr/>
    </dgm:pt>
    <dgm:pt modelId="{4CB83CCB-21F6-42F5-B802-F281B920AD3C}" type="pres">
      <dgm:prSet presAssocID="{248B2D83-98C3-4550-94E0-EC75315719B6}" presName="childText" presStyleLbl="conFgAcc1" presStyleIdx="1" presStyleCnt="4">
        <dgm:presLayoutVars>
          <dgm:bulletEnabled val="1"/>
        </dgm:presLayoutVars>
      </dgm:prSet>
      <dgm:spPr/>
    </dgm:pt>
    <dgm:pt modelId="{D796A042-E4FB-44A9-BD1F-12320F25EDE9}" type="pres">
      <dgm:prSet presAssocID="{324D1B08-2F4D-4835-AC6A-235ABE87F774}" presName="spaceBetweenRectangles" presStyleCnt="0"/>
      <dgm:spPr/>
    </dgm:pt>
    <dgm:pt modelId="{261693F6-A9C2-433B-A5EB-ABEB870030B5}" type="pres">
      <dgm:prSet presAssocID="{E9B06FB9-3819-4431-BC1D-EBE480DD9DC6}" presName="parentLin" presStyleCnt="0"/>
      <dgm:spPr/>
    </dgm:pt>
    <dgm:pt modelId="{DCF54F71-734E-4C8C-A17D-CAF0CB145A90}" type="pres">
      <dgm:prSet presAssocID="{E9B06FB9-3819-4431-BC1D-EBE480DD9DC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02375BDF-F0A5-425E-9000-FBE423C614DC}" type="pres">
      <dgm:prSet presAssocID="{E9B06FB9-3819-4431-BC1D-EBE480DD9DC6}" presName="parentText" presStyleLbl="node1" presStyleIdx="2" presStyleCnt="4" custScaleX="1260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07A388-15B3-420B-88FC-929DD61CE36C}" type="pres">
      <dgm:prSet presAssocID="{E9B06FB9-3819-4431-BC1D-EBE480DD9DC6}" presName="negativeSpace" presStyleCnt="0"/>
      <dgm:spPr/>
    </dgm:pt>
    <dgm:pt modelId="{5A8343C8-36D8-4BBD-B586-1A9FBB057025}" type="pres">
      <dgm:prSet presAssocID="{E9B06FB9-3819-4431-BC1D-EBE480DD9DC6}" presName="childText" presStyleLbl="conFgAcc1" presStyleIdx="2" presStyleCnt="4">
        <dgm:presLayoutVars>
          <dgm:bulletEnabled val="1"/>
        </dgm:presLayoutVars>
      </dgm:prSet>
      <dgm:spPr/>
    </dgm:pt>
    <dgm:pt modelId="{5A3316AA-83A1-409E-829C-0AB50FEFDBFA}" type="pres">
      <dgm:prSet presAssocID="{4B6A063A-B2F0-4F86-A646-BDD1AA81746D}" presName="spaceBetweenRectangles" presStyleCnt="0"/>
      <dgm:spPr/>
    </dgm:pt>
    <dgm:pt modelId="{9FF6E824-217D-45D5-8361-F8853C0F3E53}" type="pres">
      <dgm:prSet presAssocID="{89075CE7-5AD0-4842-899D-965E78B0AB93}" presName="parentLin" presStyleCnt="0"/>
      <dgm:spPr/>
    </dgm:pt>
    <dgm:pt modelId="{3FC65BA4-AB73-49F5-AA07-82026D7C73B0}" type="pres">
      <dgm:prSet presAssocID="{89075CE7-5AD0-4842-899D-965E78B0AB9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7575524E-C183-4929-A791-9C7107791600}" type="pres">
      <dgm:prSet presAssocID="{89075CE7-5AD0-4842-899D-965E78B0AB93}" presName="parentText" presStyleLbl="node1" presStyleIdx="3" presStyleCnt="4" custScaleX="1253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0C39E-0146-45C1-861E-91687192E43B}" type="pres">
      <dgm:prSet presAssocID="{89075CE7-5AD0-4842-899D-965E78B0AB93}" presName="negativeSpace" presStyleCnt="0"/>
      <dgm:spPr/>
    </dgm:pt>
    <dgm:pt modelId="{5A23DF15-4146-44A8-B311-072C4A24A6C8}" type="pres">
      <dgm:prSet presAssocID="{89075CE7-5AD0-4842-899D-965E78B0AB9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1D5AA03-23D4-496B-91A7-70A58F5399BF}" type="presOf" srcId="{E9B06FB9-3819-4431-BC1D-EBE480DD9DC6}" destId="{02375BDF-F0A5-425E-9000-FBE423C614DC}" srcOrd="1" destOrd="0" presId="urn:microsoft.com/office/officeart/2005/8/layout/list1"/>
    <dgm:cxn modelId="{F7130627-D8B5-4050-9686-CB7E5CCBDD73}" type="presOf" srcId="{89075CE7-5AD0-4842-899D-965E78B0AB93}" destId="{7575524E-C183-4929-A791-9C7107791600}" srcOrd="1" destOrd="0" presId="urn:microsoft.com/office/officeart/2005/8/layout/list1"/>
    <dgm:cxn modelId="{00E3FFB1-47EE-4403-9DC2-836AC607C962}" srcId="{D0E8B7CE-5B4E-4BC1-88CC-9EA902A42352}" destId="{60190964-C1D0-49EE-A6DA-985ED9477E2B}" srcOrd="0" destOrd="0" parTransId="{7072F34F-48E7-4355-BDDB-AB7381F340D9}" sibTransId="{188466D4-A28F-40AB-9465-D57D9C522ACE}"/>
    <dgm:cxn modelId="{09125793-ED35-4E60-84D5-79072527BC6A}" type="presOf" srcId="{D0E8B7CE-5B4E-4BC1-88CC-9EA902A42352}" destId="{4825AAB7-C557-4BA3-B568-99E4E1B52B26}" srcOrd="0" destOrd="0" presId="urn:microsoft.com/office/officeart/2005/8/layout/list1"/>
    <dgm:cxn modelId="{25EBB2FE-754B-404B-AA59-B22C65E6D271}" type="presOf" srcId="{D30309C8-271F-4DA4-ABCB-DC063C906A19}" destId="{EF153103-4154-4A3F-8F1E-19E9298032A1}" srcOrd="0" destOrd="0" presId="urn:microsoft.com/office/officeart/2005/8/layout/list1"/>
    <dgm:cxn modelId="{463D4FC8-396B-4F44-98B4-2B99255CCEC3}" type="presOf" srcId="{60190964-C1D0-49EE-A6DA-985ED9477E2B}" destId="{C2E1E0BA-D3D0-42E2-A0A3-47F7F5860707}" srcOrd="1" destOrd="0" presId="urn:microsoft.com/office/officeart/2005/8/layout/list1"/>
    <dgm:cxn modelId="{CAB81BF9-EAEC-4155-B5F2-C0BEC6999758}" type="presOf" srcId="{E9B06FB9-3819-4431-BC1D-EBE480DD9DC6}" destId="{DCF54F71-734E-4C8C-A17D-CAF0CB145A90}" srcOrd="0" destOrd="0" presId="urn:microsoft.com/office/officeart/2005/8/layout/list1"/>
    <dgm:cxn modelId="{AFBD6C9A-9BFD-4AEC-94ED-AE0926E69970}" type="presOf" srcId="{89075CE7-5AD0-4842-899D-965E78B0AB93}" destId="{3FC65BA4-AB73-49F5-AA07-82026D7C73B0}" srcOrd="0" destOrd="0" presId="urn:microsoft.com/office/officeart/2005/8/layout/list1"/>
    <dgm:cxn modelId="{C6E48A60-9A6E-4403-883F-290D62094318}" type="presOf" srcId="{248B2D83-98C3-4550-94E0-EC75315719B6}" destId="{40CD0147-0071-403A-B4CA-828B5EF145F2}" srcOrd="0" destOrd="0" presId="urn:microsoft.com/office/officeart/2005/8/layout/list1"/>
    <dgm:cxn modelId="{D57B0A9D-D3E2-4D4B-BB66-5D98EB2F0A97}" srcId="{D0E8B7CE-5B4E-4BC1-88CC-9EA902A42352}" destId="{E9B06FB9-3819-4431-BC1D-EBE480DD9DC6}" srcOrd="2" destOrd="0" parTransId="{A80B1995-0F7A-4F67-B191-E049B507B85F}" sibTransId="{4B6A063A-B2F0-4F86-A646-BDD1AA81746D}"/>
    <dgm:cxn modelId="{66E51D7A-F57E-4A0A-9BBA-23E411F4B9A5}" srcId="{60190964-C1D0-49EE-A6DA-985ED9477E2B}" destId="{D30309C8-271F-4DA4-ABCB-DC063C906A19}" srcOrd="0" destOrd="0" parTransId="{052B0DA5-B37F-42ED-9681-B3725EA64407}" sibTransId="{0B2A6E05-9657-47BF-B9C6-9D5E7CF2E452}"/>
    <dgm:cxn modelId="{D5E407E2-A7FC-45E7-8363-473B2BAE09B5}" srcId="{D0E8B7CE-5B4E-4BC1-88CC-9EA902A42352}" destId="{248B2D83-98C3-4550-94E0-EC75315719B6}" srcOrd="1" destOrd="0" parTransId="{85D913BA-4FB3-4FD9-B347-472A32024B49}" sibTransId="{324D1B08-2F4D-4835-AC6A-235ABE87F774}"/>
    <dgm:cxn modelId="{8F02AB38-B8D5-46D4-850B-4823314047C2}" type="presOf" srcId="{248B2D83-98C3-4550-94E0-EC75315719B6}" destId="{156FE8BA-8CC1-41AB-9347-73D1AF3C851D}" srcOrd="1" destOrd="0" presId="urn:microsoft.com/office/officeart/2005/8/layout/list1"/>
    <dgm:cxn modelId="{9BBC776F-9802-4D3A-BC14-02B0739B596E}" type="presOf" srcId="{60190964-C1D0-49EE-A6DA-985ED9477E2B}" destId="{8F5FF1AA-7BA7-41B7-8A4A-E8209BDD8AA9}" srcOrd="0" destOrd="0" presId="urn:microsoft.com/office/officeart/2005/8/layout/list1"/>
    <dgm:cxn modelId="{447F943D-3758-4E0C-B557-A9C738F030D3}" srcId="{D0E8B7CE-5B4E-4BC1-88CC-9EA902A42352}" destId="{89075CE7-5AD0-4842-899D-965E78B0AB93}" srcOrd="3" destOrd="0" parTransId="{299DC966-6074-43F7-9FD7-A2808746E8D9}" sibTransId="{F0529913-AB9A-469D-87C5-196469BDE1F4}"/>
    <dgm:cxn modelId="{FC1CEA5D-C554-4D75-977B-742AF8D6131F}" type="presParOf" srcId="{4825AAB7-C557-4BA3-B568-99E4E1B52B26}" destId="{8BF7A067-32CB-485C-BDF7-1E9DA0FA8728}" srcOrd="0" destOrd="0" presId="urn:microsoft.com/office/officeart/2005/8/layout/list1"/>
    <dgm:cxn modelId="{79F82B25-D53B-4C0A-8F2C-34884195A48A}" type="presParOf" srcId="{8BF7A067-32CB-485C-BDF7-1E9DA0FA8728}" destId="{8F5FF1AA-7BA7-41B7-8A4A-E8209BDD8AA9}" srcOrd="0" destOrd="0" presId="urn:microsoft.com/office/officeart/2005/8/layout/list1"/>
    <dgm:cxn modelId="{C5D665D9-9692-46B1-9E00-2E65FCD4848F}" type="presParOf" srcId="{8BF7A067-32CB-485C-BDF7-1E9DA0FA8728}" destId="{C2E1E0BA-D3D0-42E2-A0A3-47F7F5860707}" srcOrd="1" destOrd="0" presId="urn:microsoft.com/office/officeart/2005/8/layout/list1"/>
    <dgm:cxn modelId="{C540D2B4-714F-42DA-9C40-771DB14E639E}" type="presParOf" srcId="{4825AAB7-C557-4BA3-B568-99E4E1B52B26}" destId="{8705DC4B-2FDB-42DE-AC28-2B92A7CCDB35}" srcOrd="1" destOrd="0" presId="urn:microsoft.com/office/officeart/2005/8/layout/list1"/>
    <dgm:cxn modelId="{2A1F3B50-7D75-4005-B294-194165930936}" type="presParOf" srcId="{4825AAB7-C557-4BA3-B568-99E4E1B52B26}" destId="{EF153103-4154-4A3F-8F1E-19E9298032A1}" srcOrd="2" destOrd="0" presId="urn:microsoft.com/office/officeart/2005/8/layout/list1"/>
    <dgm:cxn modelId="{CFD49B40-9A5D-48AB-ADC5-48DA6F1FD2AF}" type="presParOf" srcId="{4825AAB7-C557-4BA3-B568-99E4E1B52B26}" destId="{86C875DE-48BC-4AEE-AAB3-52DEF668EB0B}" srcOrd="3" destOrd="0" presId="urn:microsoft.com/office/officeart/2005/8/layout/list1"/>
    <dgm:cxn modelId="{2ED9D6CD-A0D5-41EF-973E-E1116BAA7929}" type="presParOf" srcId="{4825AAB7-C557-4BA3-B568-99E4E1B52B26}" destId="{D4C56FFB-B275-440B-BB9B-7FDCAF0E2431}" srcOrd="4" destOrd="0" presId="urn:microsoft.com/office/officeart/2005/8/layout/list1"/>
    <dgm:cxn modelId="{5B0B8055-047B-4E42-B453-1CB2693CB7D8}" type="presParOf" srcId="{D4C56FFB-B275-440B-BB9B-7FDCAF0E2431}" destId="{40CD0147-0071-403A-B4CA-828B5EF145F2}" srcOrd="0" destOrd="0" presId="urn:microsoft.com/office/officeart/2005/8/layout/list1"/>
    <dgm:cxn modelId="{21EA8919-A06D-4C8D-AE52-DA02378063AC}" type="presParOf" srcId="{D4C56FFB-B275-440B-BB9B-7FDCAF0E2431}" destId="{156FE8BA-8CC1-41AB-9347-73D1AF3C851D}" srcOrd="1" destOrd="0" presId="urn:microsoft.com/office/officeart/2005/8/layout/list1"/>
    <dgm:cxn modelId="{2AD7FE8E-A11E-471F-A72B-C1CE17074E4C}" type="presParOf" srcId="{4825AAB7-C557-4BA3-B568-99E4E1B52B26}" destId="{F64E8B66-96D9-4F35-B5B0-60D7D57D74B9}" srcOrd="5" destOrd="0" presId="urn:microsoft.com/office/officeart/2005/8/layout/list1"/>
    <dgm:cxn modelId="{0E6688EB-4807-4AAE-AC5E-DFADE84B1F78}" type="presParOf" srcId="{4825AAB7-C557-4BA3-B568-99E4E1B52B26}" destId="{4CB83CCB-21F6-42F5-B802-F281B920AD3C}" srcOrd="6" destOrd="0" presId="urn:microsoft.com/office/officeart/2005/8/layout/list1"/>
    <dgm:cxn modelId="{6127D696-B6E4-4C6F-8F86-AED6F9DBC363}" type="presParOf" srcId="{4825AAB7-C557-4BA3-B568-99E4E1B52B26}" destId="{D796A042-E4FB-44A9-BD1F-12320F25EDE9}" srcOrd="7" destOrd="0" presId="urn:microsoft.com/office/officeart/2005/8/layout/list1"/>
    <dgm:cxn modelId="{CFD8AF53-F3F9-4ADB-B17A-65E79CA9DD51}" type="presParOf" srcId="{4825AAB7-C557-4BA3-B568-99E4E1B52B26}" destId="{261693F6-A9C2-433B-A5EB-ABEB870030B5}" srcOrd="8" destOrd="0" presId="urn:microsoft.com/office/officeart/2005/8/layout/list1"/>
    <dgm:cxn modelId="{30F5A5ED-48C9-46B2-B9D3-8995A9BD41B9}" type="presParOf" srcId="{261693F6-A9C2-433B-A5EB-ABEB870030B5}" destId="{DCF54F71-734E-4C8C-A17D-CAF0CB145A90}" srcOrd="0" destOrd="0" presId="urn:microsoft.com/office/officeart/2005/8/layout/list1"/>
    <dgm:cxn modelId="{13CF5F22-EE8B-4786-84DF-2FDF7B67E3A8}" type="presParOf" srcId="{261693F6-A9C2-433B-A5EB-ABEB870030B5}" destId="{02375BDF-F0A5-425E-9000-FBE423C614DC}" srcOrd="1" destOrd="0" presId="urn:microsoft.com/office/officeart/2005/8/layout/list1"/>
    <dgm:cxn modelId="{CA6679F1-BAAC-447F-B5C7-4207C892DF40}" type="presParOf" srcId="{4825AAB7-C557-4BA3-B568-99E4E1B52B26}" destId="{3A07A388-15B3-420B-88FC-929DD61CE36C}" srcOrd="9" destOrd="0" presId="urn:microsoft.com/office/officeart/2005/8/layout/list1"/>
    <dgm:cxn modelId="{B6DA4453-D219-4BD1-9791-55CA05E863B0}" type="presParOf" srcId="{4825AAB7-C557-4BA3-B568-99E4E1B52B26}" destId="{5A8343C8-36D8-4BBD-B586-1A9FBB057025}" srcOrd="10" destOrd="0" presId="urn:microsoft.com/office/officeart/2005/8/layout/list1"/>
    <dgm:cxn modelId="{80B42331-0977-4C13-BBA3-1520591ED7AA}" type="presParOf" srcId="{4825AAB7-C557-4BA3-B568-99E4E1B52B26}" destId="{5A3316AA-83A1-409E-829C-0AB50FEFDBFA}" srcOrd="11" destOrd="0" presId="urn:microsoft.com/office/officeart/2005/8/layout/list1"/>
    <dgm:cxn modelId="{1C4A9AFE-0D82-474D-A453-A9BF8B884C5F}" type="presParOf" srcId="{4825AAB7-C557-4BA3-B568-99E4E1B52B26}" destId="{9FF6E824-217D-45D5-8361-F8853C0F3E53}" srcOrd="12" destOrd="0" presId="urn:microsoft.com/office/officeart/2005/8/layout/list1"/>
    <dgm:cxn modelId="{CE26E36A-42AE-4391-B406-3587BBB39B4F}" type="presParOf" srcId="{9FF6E824-217D-45D5-8361-F8853C0F3E53}" destId="{3FC65BA4-AB73-49F5-AA07-82026D7C73B0}" srcOrd="0" destOrd="0" presId="urn:microsoft.com/office/officeart/2005/8/layout/list1"/>
    <dgm:cxn modelId="{BCCE3A79-4EA8-4274-892A-182004FA4522}" type="presParOf" srcId="{9FF6E824-217D-45D5-8361-F8853C0F3E53}" destId="{7575524E-C183-4929-A791-9C7107791600}" srcOrd="1" destOrd="0" presId="urn:microsoft.com/office/officeart/2005/8/layout/list1"/>
    <dgm:cxn modelId="{80A81153-6167-4219-99A5-679612D0E8DB}" type="presParOf" srcId="{4825AAB7-C557-4BA3-B568-99E4E1B52B26}" destId="{1BF0C39E-0146-45C1-861E-91687192E43B}" srcOrd="13" destOrd="0" presId="urn:microsoft.com/office/officeart/2005/8/layout/list1"/>
    <dgm:cxn modelId="{098957C0-47A7-425A-9EE7-CB53DD5B5C3C}" type="presParOf" srcId="{4825AAB7-C557-4BA3-B568-99E4E1B52B26}" destId="{5A23DF15-4146-44A8-B311-072C4A24A6C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8DA20E-5A28-4BF7-99B4-F0C5B15EA88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140993-50A4-4032-8C39-414856B230E3}" type="pres">
      <dgm:prSet presAssocID="{408DA20E-5A28-4BF7-99B4-F0C5B15EA8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C1DB89D-C40C-4365-8A91-907DFA8BF51A}" type="presOf" srcId="{408DA20E-5A28-4BF7-99B4-F0C5B15EA883}" destId="{A1140993-50A4-4032-8C39-414856B230E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379C2F-EC9A-413C-B55C-5EBC44C0147D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46156A-C12B-4425-9915-36BAF325C62B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marL="0" indent="0"/>
          <a:r>
            <a:rPr lang="ru-RU" sz="2400" b="1" dirty="0" smtClean="0"/>
            <a:t>Сфера использования ДОТ</a:t>
          </a:r>
          <a:endParaRPr lang="ru-RU" sz="2400" b="1" dirty="0"/>
        </a:p>
      </dgm:t>
    </dgm:pt>
    <dgm:pt modelId="{B7018E80-5951-4973-B2A0-306383AA953D}" type="parTrans" cxnId="{BE9A3DE5-0B2E-4A0E-9647-53392C7A3F65}">
      <dgm:prSet/>
      <dgm:spPr/>
      <dgm:t>
        <a:bodyPr/>
        <a:lstStyle/>
        <a:p>
          <a:endParaRPr lang="ru-RU"/>
        </a:p>
      </dgm:t>
    </dgm:pt>
    <dgm:pt modelId="{FC1EF9BD-8DC4-41FD-8FE9-B3E5B913C304}" type="sibTrans" cxnId="{BE9A3DE5-0B2E-4A0E-9647-53392C7A3F65}">
      <dgm:prSet/>
      <dgm:spPr/>
      <dgm:t>
        <a:bodyPr/>
        <a:lstStyle/>
        <a:p>
          <a:endParaRPr lang="ru-RU"/>
        </a:p>
      </dgm:t>
    </dgm:pt>
    <dgm:pt modelId="{03F6F97E-6A4D-4E95-9A89-791B12B7E44F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3200" dirty="0" smtClean="0"/>
            <a:t>Урок</a:t>
          </a:r>
          <a:endParaRPr lang="ru-RU" sz="3200" dirty="0"/>
        </a:p>
      </dgm:t>
    </dgm:pt>
    <dgm:pt modelId="{8CC682A5-748C-4BCC-AA7F-02E447B9A38A}" type="parTrans" cxnId="{AE8EC97A-01AD-488B-918B-8DE2C9B4CAE9}">
      <dgm:prSet/>
      <dgm:spPr/>
      <dgm:t>
        <a:bodyPr/>
        <a:lstStyle/>
        <a:p>
          <a:endParaRPr lang="ru-RU"/>
        </a:p>
      </dgm:t>
    </dgm:pt>
    <dgm:pt modelId="{517727CC-CA79-4890-8898-F650B7B28E84}" type="sibTrans" cxnId="{AE8EC97A-01AD-488B-918B-8DE2C9B4CAE9}">
      <dgm:prSet/>
      <dgm:spPr/>
      <dgm:t>
        <a:bodyPr/>
        <a:lstStyle/>
        <a:p>
          <a:endParaRPr lang="ru-RU"/>
        </a:p>
      </dgm:t>
    </dgm:pt>
    <dgm:pt modelId="{C19EE028-EE08-4721-96D6-B8D18FC2000A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400" dirty="0" smtClean="0"/>
            <a:t>Элективные курсы</a:t>
          </a:r>
          <a:endParaRPr lang="ru-RU" sz="2400" dirty="0"/>
        </a:p>
      </dgm:t>
    </dgm:pt>
    <dgm:pt modelId="{95042FFD-884E-4094-BA72-5C532A53948C}" type="parTrans" cxnId="{27B906F1-6BCF-4B0F-8561-0F0A5427437C}">
      <dgm:prSet/>
      <dgm:spPr/>
      <dgm:t>
        <a:bodyPr/>
        <a:lstStyle/>
        <a:p>
          <a:endParaRPr lang="ru-RU"/>
        </a:p>
      </dgm:t>
    </dgm:pt>
    <dgm:pt modelId="{8FD0CCD6-EB2D-4740-8D9C-E2DA564195DD}" type="sibTrans" cxnId="{27B906F1-6BCF-4B0F-8561-0F0A5427437C}">
      <dgm:prSet/>
      <dgm:spPr/>
      <dgm:t>
        <a:bodyPr/>
        <a:lstStyle/>
        <a:p>
          <a:endParaRPr lang="ru-RU"/>
        </a:p>
      </dgm:t>
    </dgm:pt>
    <dgm:pt modelId="{9B56B91C-3E1C-41CE-85BD-FAEB536FB181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Домашние задания</a:t>
          </a:r>
          <a:endParaRPr lang="ru-RU" sz="2000" dirty="0"/>
        </a:p>
      </dgm:t>
    </dgm:pt>
    <dgm:pt modelId="{FC7BBE23-0071-4361-B1FF-2AD87F2AA17A}" type="parTrans" cxnId="{345C851C-7509-41AC-AA6A-A85096EC37F7}">
      <dgm:prSet/>
      <dgm:spPr/>
      <dgm:t>
        <a:bodyPr/>
        <a:lstStyle/>
        <a:p>
          <a:endParaRPr lang="ru-RU"/>
        </a:p>
      </dgm:t>
    </dgm:pt>
    <dgm:pt modelId="{EC66BA8E-F566-470B-BB21-59258ED1675F}" type="sibTrans" cxnId="{345C851C-7509-41AC-AA6A-A85096EC37F7}">
      <dgm:prSet/>
      <dgm:spPr/>
      <dgm:t>
        <a:bodyPr/>
        <a:lstStyle/>
        <a:p>
          <a:endParaRPr lang="ru-RU"/>
        </a:p>
      </dgm:t>
    </dgm:pt>
    <dgm:pt modelId="{3B447999-8209-4E7D-8F08-B8EB7DD7829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Внеурочная деятельность</a:t>
          </a:r>
        </a:p>
        <a:p>
          <a:r>
            <a:rPr lang="ru-RU" sz="2000" dirty="0" smtClean="0"/>
            <a:t>(проекты)</a:t>
          </a:r>
          <a:endParaRPr lang="ru-RU" sz="2000" dirty="0"/>
        </a:p>
      </dgm:t>
    </dgm:pt>
    <dgm:pt modelId="{BFA82DFB-0D45-4281-AAE4-B7F77DF4E01E}" type="parTrans" cxnId="{3897714B-699A-4528-AF7A-39968AEABE7E}">
      <dgm:prSet/>
      <dgm:spPr/>
      <dgm:t>
        <a:bodyPr/>
        <a:lstStyle/>
        <a:p>
          <a:endParaRPr lang="ru-RU"/>
        </a:p>
      </dgm:t>
    </dgm:pt>
    <dgm:pt modelId="{349711AB-093D-43B9-8819-1766FC7821AB}" type="sibTrans" cxnId="{3897714B-699A-4528-AF7A-39968AEABE7E}">
      <dgm:prSet/>
      <dgm:spPr/>
      <dgm:t>
        <a:bodyPr/>
        <a:lstStyle/>
        <a:p>
          <a:endParaRPr lang="ru-RU"/>
        </a:p>
      </dgm:t>
    </dgm:pt>
    <dgm:pt modelId="{2BF7CAEB-62EB-4853-95F1-35BD66976C3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Подготовка к </a:t>
          </a:r>
          <a:r>
            <a:rPr lang="ru-RU" sz="2800" dirty="0" smtClean="0"/>
            <a:t>ГИА</a:t>
          </a:r>
          <a:endParaRPr lang="ru-RU" sz="2800" dirty="0"/>
        </a:p>
      </dgm:t>
    </dgm:pt>
    <dgm:pt modelId="{D0D12635-851B-4148-A257-50EE08D19B45}" type="parTrans" cxnId="{FFDEA762-6A67-40B4-A499-159E38881382}">
      <dgm:prSet/>
      <dgm:spPr/>
      <dgm:t>
        <a:bodyPr/>
        <a:lstStyle/>
        <a:p>
          <a:endParaRPr lang="ru-RU"/>
        </a:p>
      </dgm:t>
    </dgm:pt>
    <dgm:pt modelId="{345AB64E-C29C-40B1-ACBB-AC497FF266C1}" type="sibTrans" cxnId="{FFDEA762-6A67-40B4-A499-159E38881382}">
      <dgm:prSet/>
      <dgm:spPr/>
      <dgm:t>
        <a:bodyPr/>
        <a:lstStyle/>
        <a:p>
          <a:endParaRPr lang="ru-RU"/>
        </a:p>
      </dgm:t>
    </dgm:pt>
    <dgm:pt modelId="{8C432CFC-1729-4138-A95E-C5E12DECC079}" type="pres">
      <dgm:prSet presAssocID="{CD379C2F-EC9A-413C-B55C-5EBC44C014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D0B717-8B77-4A85-80A8-3ED6EE917C57}" type="pres">
      <dgm:prSet presAssocID="{CA46156A-C12B-4425-9915-36BAF325C62B}" presName="centerShape" presStyleLbl="node0" presStyleIdx="0" presStyleCnt="1" custScaleX="184887" custScaleY="125395"/>
      <dgm:spPr/>
      <dgm:t>
        <a:bodyPr/>
        <a:lstStyle/>
        <a:p>
          <a:endParaRPr lang="ru-RU"/>
        </a:p>
      </dgm:t>
    </dgm:pt>
    <dgm:pt modelId="{4334B10B-C9AC-4D7C-8247-775CBB17B629}" type="pres">
      <dgm:prSet presAssocID="{8CC682A5-748C-4BCC-AA7F-02E447B9A38A}" presName="parTrans" presStyleLbl="sibTrans2D1" presStyleIdx="0" presStyleCnt="5"/>
      <dgm:spPr/>
      <dgm:t>
        <a:bodyPr/>
        <a:lstStyle/>
        <a:p>
          <a:endParaRPr lang="ru-RU"/>
        </a:p>
      </dgm:t>
    </dgm:pt>
    <dgm:pt modelId="{9661B9CE-AF8F-425D-8628-034DABADED42}" type="pres">
      <dgm:prSet presAssocID="{8CC682A5-748C-4BCC-AA7F-02E447B9A38A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963754E-E505-4348-B6A8-5F2559BE61E5}" type="pres">
      <dgm:prSet presAssocID="{03F6F97E-6A4D-4E95-9A89-791B12B7E44F}" presName="node" presStyleLbl="node1" presStyleIdx="0" presStyleCnt="5" custScaleX="1399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D20FF-CA90-4562-8C73-48914924E38C}" type="pres">
      <dgm:prSet presAssocID="{95042FFD-884E-4094-BA72-5C532A53948C}" presName="parTrans" presStyleLbl="sibTrans2D1" presStyleIdx="1" presStyleCnt="5"/>
      <dgm:spPr/>
      <dgm:t>
        <a:bodyPr/>
        <a:lstStyle/>
        <a:p>
          <a:endParaRPr lang="ru-RU"/>
        </a:p>
      </dgm:t>
    </dgm:pt>
    <dgm:pt modelId="{6184BC67-7851-417C-9CE3-DD3C618930CD}" type="pres">
      <dgm:prSet presAssocID="{95042FFD-884E-4094-BA72-5C532A53948C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BA4C906C-6F68-42EC-928E-E565A4CE3145}" type="pres">
      <dgm:prSet presAssocID="{C19EE028-EE08-4721-96D6-B8D18FC2000A}" presName="node" presStyleLbl="node1" presStyleIdx="1" presStyleCnt="5" custScaleX="152837" custRadScaleRad="124684" custRadScaleInc="-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5A7CC-F824-4129-9B50-5B7D4E8AF03F}" type="pres">
      <dgm:prSet presAssocID="{FC7BBE23-0071-4361-B1FF-2AD87F2AA17A}" presName="parTrans" presStyleLbl="sibTrans2D1" presStyleIdx="2" presStyleCnt="5"/>
      <dgm:spPr/>
      <dgm:t>
        <a:bodyPr/>
        <a:lstStyle/>
        <a:p>
          <a:endParaRPr lang="ru-RU"/>
        </a:p>
      </dgm:t>
    </dgm:pt>
    <dgm:pt modelId="{344CEAB8-8427-4A99-81C6-50D7348C1E4A}" type="pres">
      <dgm:prSet presAssocID="{FC7BBE23-0071-4361-B1FF-2AD87F2AA17A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10D123BD-978D-4DB0-962D-1A14E9C304C4}" type="pres">
      <dgm:prSet presAssocID="{9B56B91C-3E1C-41CE-85BD-FAEB536FB181}" presName="node" presStyleLbl="node1" presStyleIdx="2" presStyleCnt="5" custScaleX="145937" custRadScaleRad="142247" custRadScaleInc="-246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1FC06A-C5B9-47AD-BFA2-BB60CF1BFE14}" type="pres">
      <dgm:prSet presAssocID="{BFA82DFB-0D45-4281-AAE4-B7F77DF4E01E}" presName="parTrans" presStyleLbl="sibTrans2D1" presStyleIdx="3" presStyleCnt="5"/>
      <dgm:spPr/>
      <dgm:t>
        <a:bodyPr/>
        <a:lstStyle/>
        <a:p>
          <a:endParaRPr lang="ru-RU"/>
        </a:p>
      </dgm:t>
    </dgm:pt>
    <dgm:pt modelId="{DA151703-E142-4C5A-91CC-931CBDDBD5D6}" type="pres">
      <dgm:prSet presAssocID="{BFA82DFB-0D45-4281-AAE4-B7F77DF4E01E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352588F3-0315-474E-B2D1-EE625CCA9AB6}" type="pres">
      <dgm:prSet presAssocID="{3B447999-8209-4E7D-8F08-B8EB7DD78292}" presName="node" presStyleLbl="node1" presStyleIdx="3" presStyleCnt="5" custScaleX="143821" custRadScaleRad="125148" custRadScaleInc="8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5B1C2B-76E1-492E-AB87-C39A631EF5BC}" type="pres">
      <dgm:prSet presAssocID="{D0D12635-851B-4148-A257-50EE08D19B45}" presName="parTrans" presStyleLbl="sibTrans2D1" presStyleIdx="4" presStyleCnt="5"/>
      <dgm:spPr/>
      <dgm:t>
        <a:bodyPr/>
        <a:lstStyle/>
        <a:p>
          <a:endParaRPr lang="ru-RU"/>
        </a:p>
      </dgm:t>
    </dgm:pt>
    <dgm:pt modelId="{811EA691-003C-4AA4-BC26-3760B0D95B0C}" type="pres">
      <dgm:prSet presAssocID="{D0D12635-851B-4148-A257-50EE08D19B45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8BC0CA68-4E79-428F-906E-444E7B8B94B6}" type="pres">
      <dgm:prSet presAssocID="{2BF7CAEB-62EB-4853-95F1-35BD66976C32}" presName="node" presStyleLbl="node1" presStyleIdx="4" presStyleCnt="5" custScaleX="135380" custRadScaleRad="124355" custRadScaleInc="-163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FEA030-B02E-486D-B026-20BC9D19930B}" type="presOf" srcId="{FC7BBE23-0071-4361-B1FF-2AD87F2AA17A}" destId="{1C75A7CC-F824-4129-9B50-5B7D4E8AF03F}" srcOrd="0" destOrd="0" presId="urn:microsoft.com/office/officeart/2005/8/layout/radial5"/>
    <dgm:cxn modelId="{FFDEA762-6A67-40B4-A499-159E38881382}" srcId="{CA46156A-C12B-4425-9915-36BAF325C62B}" destId="{2BF7CAEB-62EB-4853-95F1-35BD66976C32}" srcOrd="4" destOrd="0" parTransId="{D0D12635-851B-4148-A257-50EE08D19B45}" sibTransId="{345AB64E-C29C-40B1-ACBB-AC497FF266C1}"/>
    <dgm:cxn modelId="{91ACC8AF-AB15-4A73-90FA-DAC92377F55B}" type="presOf" srcId="{D0D12635-851B-4148-A257-50EE08D19B45}" destId="{811EA691-003C-4AA4-BC26-3760B0D95B0C}" srcOrd="1" destOrd="0" presId="urn:microsoft.com/office/officeart/2005/8/layout/radial5"/>
    <dgm:cxn modelId="{2FBE21DC-F549-4244-BC32-941AF16310EE}" type="presOf" srcId="{CA46156A-C12B-4425-9915-36BAF325C62B}" destId="{3BD0B717-8B77-4A85-80A8-3ED6EE917C57}" srcOrd="0" destOrd="0" presId="urn:microsoft.com/office/officeart/2005/8/layout/radial5"/>
    <dgm:cxn modelId="{CFCBB48C-278C-4ACC-A8B0-8EF5F0EBB290}" type="presOf" srcId="{95042FFD-884E-4094-BA72-5C532A53948C}" destId="{6184BC67-7851-417C-9CE3-DD3C618930CD}" srcOrd="1" destOrd="0" presId="urn:microsoft.com/office/officeart/2005/8/layout/radial5"/>
    <dgm:cxn modelId="{BE9A3DE5-0B2E-4A0E-9647-53392C7A3F65}" srcId="{CD379C2F-EC9A-413C-B55C-5EBC44C0147D}" destId="{CA46156A-C12B-4425-9915-36BAF325C62B}" srcOrd="0" destOrd="0" parTransId="{B7018E80-5951-4973-B2A0-306383AA953D}" sibTransId="{FC1EF9BD-8DC4-41FD-8FE9-B3E5B913C304}"/>
    <dgm:cxn modelId="{1AE6982B-F9E3-4088-903B-2ADC456A8441}" type="presOf" srcId="{8CC682A5-748C-4BCC-AA7F-02E447B9A38A}" destId="{9661B9CE-AF8F-425D-8628-034DABADED42}" srcOrd="1" destOrd="0" presId="urn:microsoft.com/office/officeart/2005/8/layout/radial5"/>
    <dgm:cxn modelId="{AE8EC97A-01AD-488B-918B-8DE2C9B4CAE9}" srcId="{CA46156A-C12B-4425-9915-36BAF325C62B}" destId="{03F6F97E-6A4D-4E95-9A89-791B12B7E44F}" srcOrd="0" destOrd="0" parTransId="{8CC682A5-748C-4BCC-AA7F-02E447B9A38A}" sibTransId="{517727CC-CA79-4890-8898-F650B7B28E84}"/>
    <dgm:cxn modelId="{303850B7-1F16-4164-BEBF-10EFB7A803E8}" type="presOf" srcId="{FC7BBE23-0071-4361-B1FF-2AD87F2AA17A}" destId="{344CEAB8-8427-4A99-81C6-50D7348C1E4A}" srcOrd="1" destOrd="0" presId="urn:microsoft.com/office/officeart/2005/8/layout/radial5"/>
    <dgm:cxn modelId="{84B0955B-1898-4AFC-A58D-5CF10205D9C1}" type="presOf" srcId="{BFA82DFB-0D45-4281-AAE4-B7F77DF4E01E}" destId="{DA151703-E142-4C5A-91CC-931CBDDBD5D6}" srcOrd="1" destOrd="0" presId="urn:microsoft.com/office/officeart/2005/8/layout/radial5"/>
    <dgm:cxn modelId="{487A1116-BEF7-4FB8-B348-6F16E1D4B16C}" type="presOf" srcId="{D0D12635-851B-4148-A257-50EE08D19B45}" destId="{2D5B1C2B-76E1-492E-AB87-C39A631EF5BC}" srcOrd="0" destOrd="0" presId="urn:microsoft.com/office/officeart/2005/8/layout/radial5"/>
    <dgm:cxn modelId="{079C9BDB-5DB4-480F-957A-477564BE676D}" type="presOf" srcId="{3B447999-8209-4E7D-8F08-B8EB7DD78292}" destId="{352588F3-0315-474E-B2D1-EE625CCA9AB6}" srcOrd="0" destOrd="0" presId="urn:microsoft.com/office/officeart/2005/8/layout/radial5"/>
    <dgm:cxn modelId="{F7455833-D102-4239-988D-0EBC9A3EB05D}" type="presOf" srcId="{CD379C2F-EC9A-413C-B55C-5EBC44C0147D}" destId="{8C432CFC-1729-4138-A95E-C5E12DECC079}" srcOrd="0" destOrd="0" presId="urn:microsoft.com/office/officeart/2005/8/layout/radial5"/>
    <dgm:cxn modelId="{28FE691D-01EF-44DB-9AAE-06D86F61616F}" type="presOf" srcId="{95042FFD-884E-4094-BA72-5C532A53948C}" destId="{B2DD20FF-CA90-4562-8C73-48914924E38C}" srcOrd="0" destOrd="0" presId="urn:microsoft.com/office/officeart/2005/8/layout/radial5"/>
    <dgm:cxn modelId="{F3B41EB1-CBF6-48E3-B926-14E6C1895B7D}" type="presOf" srcId="{8CC682A5-748C-4BCC-AA7F-02E447B9A38A}" destId="{4334B10B-C9AC-4D7C-8247-775CBB17B629}" srcOrd="0" destOrd="0" presId="urn:microsoft.com/office/officeart/2005/8/layout/radial5"/>
    <dgm:cxn modelId="{8842D047-AA3C-4664-BE15-0B7371EEE925}" type="presOf" srcId="{9B56B91C-3E1C-41CE-85BD-FAEB536FB181}" destId="{10D123BD-978D-4DB0-962D-1A14E9C304C4}" srcOrd="0" destOrd="0" presId="urn:microsoft.com/office/officeart/2005/8/layout/radial5"/>
    <dgm:cxn modelId="{3897714B-699A-4528-AF7A-39968AEABE7E}" srcId="{CA46156A-C12B-4425-9915-36BAF325C62B}" destId="{3B447999-8209-4E7D-8F08-B8EB7DD78292}" srcOrd="3" destOrd="0" parTransId="{BFA82DFB-0D45-4281-AAE4-B7F77DF4E01E}" sibTransId="{349711AB-093D-43B9-8819-1766FC7821AB}"/>
    <dgm:cxn modelId="{FD5CC689-CE72-4ADA-A281-976B279EA416}" type="presOf" srcId="{BFA82DFB-0D45-4281-AAE4-B7F77DF4E01E}" destId="{571FC06A-C5B9-47AD-BFA2-BB60CF1BFE14}" srcOrd="0" destOrd="0" presId="urn:microsoft.com/office/officeart/2005/8/layout/radial5"/>
    <dgm:cxn modelId="{27B906F1-6BCF-4B0F-8561-0F0A5427437C}" srcId="{CA46156A-C12B-4425-9915-36BAF325C62B}" destId="{C19EE028-EE08-4721-96D6-B8D18FC2000A}" srcOrd="1" destOrd="0" parTransId="{95042FFD-884E-4094-BA72-5C532A53948C}" sibTransId="{8FD0CCD6-EB2D-4740-8D9C-E2DA564195DD}"/>
    <dgm:cxn modelId="{345C851C-7509-41AC-AA6A-A85096EC37F7}" srcId="{CA46156A-C12B-4425-9915-36BAF325C62B}" destId="{9B56B91C-3E1C-41CE-85BD-FAEB536FB181}" srcOrd="2" destOrd="0" parTransId="{FC7BBE23-0071-4361-B1FF-2AD87F2AA17A}" sibTransId="{EC66BA8E-F566-470B-BB21-59258ED1675F}"/>
    <dgm:cxn modelId="{F912C852-F924-4331-952A-4E3A77820901}" type="presOf" srcId="{C19EE028-EE08-4721-96D6-B8D18FC2000A}" destId="{BA4C906C-6F68-42EC-928E-E565A4CE3145}" srcOrd="0" destOrd="0" presId="urn:microsoft.com/office/officeart/2005/8/layout/radial5"/>
    <dgm:cxn modelId="{699B380B-F0A7-4A80-BE91-CEA52D1D2E95}" type="presOf" srcId="{03F6F97E-6A4D-4E95-9A89-791B12B7E44F}" destId="{E963754E-E505-4348-B6A8-5F2559BE61E5}" srcOrd="0" destOrd="0" presId="urn:microsoft.com/office/officeart/2005/8/layout/radial5"/>
    <dgm:cxn modelId="{3FAFCFF9-D52D-42AD-BA73-78AA358CAA9E}" type="presOf" srcId="{2BF7CAEB-62EB-4853-95F1-35BD66976C32}" destId="{8BC0CA68-4E79-428F-906E-444E7B8B94B6}" srcOrd="0" destOrd="0" presId="urn:microsoft.com/office/officeart/2005/8/layout/radial5"/>
    <dgm:cxn modelId="{5DBECF9A-3EF8-41C9-9E3B-A94970C7D52E}" type="presParOf" srcId="{8C432CFC-1729-4138-A95E-C5E12DECC079}" destId="{3BD0B717-8B77-4A85-80A8-3ED6EE917C57}" srcOrd="0" destOrd="0" presId="urn:microsoft.com/office/officeart/2005/8/layout/radial5"/>
    <dgm:cxn modelId="{841D8CD1-1DE0-4CF0-AA45-DC4D406DB757}" type="presParOf" srcId="{8C432CFC-1729-4138-A95E-C5E12DECC079}" destId="{4334B10B-C9AC-4D7C-8247-775CBB17B629}" srcOrd="1" destOrd="0" presId="urn:microsoft.com/office/officeart/2005/8/layout/radial5"/>
    <dgm:cxn modelId="{203F6DAB-85F0-41C4-AE8D-7993DBCEBC23}" type="presParOf" srcId="{4334B10B-C9AC-4D7C-8247-775CBB17B629}" destId="{9661B9CE-AF8F-425D-8628-034DABADED42}" srcOrd="0" destOrd="0" presId="urn:microsoft.com/office/officeart/2005/8/layout/radial5"/>
    <dgm:cxn modelId="{9A2CACAF-915E-4D4F-B02E-5D79FF42EBEA}" type="presParOf" srcId="{8C432CFC-1729-4138-A95E-C5E12DECC079}" destId="{E963754E-E505-4348-B6A8-5F2559BE61E5}" srcOrd="2" destOrd="0" presId="urn:microsoft.com/office/officeart/2005/8/layout/radial5"/>
    <dgm:cxn modelId="{E40A7F7E-D90F-4063-91E9-E80D93506F87}" type="presParOf" srcId="{8C432CFC-1729-4138-A95E-C5E12DECC079}" destId="{B2DD20FF-CA90-4562-8C73-48914924E38C}" srcOrd="3" destOrd="0" presId="urn:microsoft.com/office/officeart/2005/8/layout/radial5"/>
    <dgm:cxn modelId="{24A15BE1-2709-443D-BA9E-9EEC66C554AF}" type="presParOf" srcId="{B2DD20FF-CA90-4562-8C73-48914924E38C}" destId="{6184BC67-7851-417C-9CE3-DD3C618930CD}" srcOrd="0" destOrd="0" presId="urn:microsoft.com/office/officeart/2005/8/layout/radial5"/>
    <dgm:cxn modelId="{862A65F4-5E49-449E-BE03-FB9433267D99}" type="presParOf" srcId="{8C432CFC-1729-4138-A95E-C5E12DECC079}" destId="{BA4C906C-6F68-42EC-928E-E565A4CE3145}" srcOrd="4" destOrd="0" presId="urn:microsoft.com/office/officeart/2005/8/layout/radial5"/>
    <dgm:cxn modelId="{9C81A680-8548-4452-B8CA-001316986349}" type="presParOf" srcId="{8C432CFC-1729-4138-A95E-C5E12DECC079}" destId="{1C75A7CC-F824-4129-9B50-5B7D4E8AF03F}" srcOrd="5" destOrd="0" presId="urn:microsoft.com/office/officeart/2005/8/layout/radial5"/>
    <dgm:cxn modelId="{4BD26D70-2540-4275-A636-7F0EB4E7BC0C}" type="presParOf" srcId="{1C75A7CC-F824-4129-9B50-5B7D4E8AF03F}" destId="{344CEAB8-8427-4A99-81C6-50D7348C1E4A}" srcOrd="0" destOrd="0" presId="urn:microsoft.com/office/officeart/2005/8/layout/radial5"/>
    <dgm:cxn modelId="{BDEEFF94-1676-47F2-BD98-6FC929D721FF}" type="presParOf" srcId="{8C432CFC-1729-4138-A95E-C5E12DECC079}" destId="{10D123BD-978D-4DB0-962D-1A14E9C304C4}" srcOrd="6" destOrd="0" presId="urn:microsoft.com/office/officeart/2005/8/layout/radial5"/>
    <dgm:cxn modelId="{A2F3DF9F-309F-45F7-89E9-BA27DF905916}" type="presParOf" srcId="{8C432CFC-1729-4138-A95E-C5E12DECC079}" destId="{571FC06A-C5B9-47AD-BFA2-BB60CF1BFE14}" srcOrd="7" destOrd="0" presId="urn:microsoft.com/office/officeart/2005/8/layout/radial5"/>
    <dgm:cxn modelId="{6A11B31C-901C-4304-8BE5-65139F3A7376}" type="presParOf" srcId="{571FC06A-C5B9-47AD-BFA2-BB60CF1BFE14}" destId="{DA151703-E142-4C5A-91CC-931CBDDBD5D6}" srcOrd="0" destOrd="0" presId="urn:microsoft.com/office/officeart/2005/8/layout/radial5"/>
    <dgm:cxn modelId="{A3C1AC2B-E121-440D-98D0-739B435EC494}" type="presParOf" srcId="{8C432CFC-1729-4138-A95E-C5E12DECC079}" destId="{352588F3-0315-474E-B2D1-EE625CCA9AB6}" srcOrd="8" destOrd="0" presId="urn:microsoft.com/office/officeart/2005/8/layout/radial5"/>
    <dgm:cxn modelId="{7798BD62-3CCF-4E51-9EB5-FEBB8B9E5A70}" type="presParOf" srcId="{8C432CFC-1729-4138-A95E-C5E12DECC079}" destId="{2D5B1C2B-76E1-492E-AB87-C39A631EF5BC}" srcOrd="9" destOrd="0" presId="urn:microsoft.com/office/officeart/2005/8/layout/radial5"/>
    <dgm:cxn modelId="{F61DDA8E-7C2F-426C-93B6-F89234946826}" type="presParOf" srcId="{2D5B1C2B-76E1-492E-AB87-C39A631EF5BC}" destId="{811EA691-003C-4AA4-BC26-3760B0D95B0C}" srcOrd="0" destOrd="0" presId="urn:microsoft.com/office/officeart/2005/8/layout/radial5"/>
    <dgm:cxn modelId="{C1D95441-363B-45CD-90C9-8C4AEEF020CA}" type="presParOf" srcId="{8C432CFC-1729-4138-A95E-C5E12DECC079}" destId="{8BC0CA68-4E79-428F-906E-444E7B8B94B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8DA20E-5A28-4BF7-99B4-F0C5B15EA88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140993-50A4-4032-8C39-414856B230E3}" type="pres">
      <dgm:prSet presAssocID="{408DA20E-5A28-4BF7-99B4-F0C5B15EA88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9B4B5BED-C0F6-42D1-B59C-CCC93E5DB010}" type="presOf" srcId="{408DA20E-5A28-4BF7-99B4-F0C5B15EA883}" destId="{A1140993-50A4-4032-8C39-414856B230E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379C2F-EC9A-413C-B55C-5EBC44C0147D}" type="doc">
      <dgm:prSet loTypeId="urn:microsoft.com/office/officeart/2005/8/layout/radial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46156A-C12B-4425-9915-36BAF325C62B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marL="0" indent="0"/>
          <a:r>
            <a:rPr lang="ru-RU" sz="2400" b="1" dirty="0" smtClean="0"/>
            <a:t>Категории учащихся</a:t>
          </a:r>
          <a:endParaRPr lang="ru-RU" sz="2400" b="1" dirty="0"/>
        </a:p>
      </dgm:t>
    </dgm:pt>
    <dgm:pt modelId="{B7018E80-5951-4973-B2A0-306383AA953D}" type="parTrans" cxnId="{BE9A3DE5-0B2E-4A0E-9647-53392C7A3F65}">
      <dgm:prSet/>
      <dgm:spPr/>
      <dgm:t>
        <a:bodyPr/>
        <a:lstStyle/>
        <a:p>
          <a:endParaRPr lang="ru-RU"/>
        </a:p>
      </dgm:t>
    </dgm:pt>
    <dgm:pt modelId="{FC1EF9BD-8DC4-41FD-8FE9-B3E5B913C304}" type="sibTrans" cxnId="{BE9A3DE5-0B2E-4A0E-9647-53392C7A3F65}">
      <dgm:prSet/>
      <dgm:spPr/>
      <dgm:t>
        <a:bodyPr/>
        <a:lstStyle/>
        <a:p>
          <a:endParaRPr lang="ru-RU"/>
        </a:p>
      </dgm:t>
    </dgm:pt>
    <dgm:pt modelId="{03F6F97E-6A4D-4E95-9A89-791B12B7E44F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Одарённые дети (углублённое изучение)</a:t>
          </a:r>
          <a:endParaRPr lang="ru-RU" sz="2000" dirty="0"/>
        </a:p>
      </dgm:t>
    </dgm:pt>
    <dgm:pt modelId="{8CC682A5-748C-4BCC-AA7F-02E447B9A38A}" type="parTrans" cxnId="{AE8EC97A-01AD-488B-918B-8DE2C9B4CAE9}">
      <dgm:prSet/>
      <dgm:spPr/>
      <dgm:t>
        <a:bodyPr/>
        <a:lstStyle/>
        <a:p>
          <a:endParaRPr lang="ru-RU"/>
        </a:p>
      </dgm:t>
    </dgm:pt>
    <dgm:pt modelId="{517727CC-CA79-4890-8898-F650B7B28E84}" type="sibTrans" cxnId="{AE8EC97A-01AD-488B-918B-8DE2C9B4CAE9}">
      <dgm:prSet/>
      <dgm:spPr/>
      <dgm:t>
        <a:bodyPr/>
        <a:lstStyle/>
        <a:p>
          <a:endParaRPr lang="ru-RU"/>
        </a:p>
      </dgm:t>
    </dgm:pt>
    <dgm:pt modelId="{C19EE028-EE08-4721-96D6-B8D18FC2000A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Учащиеся 9-11 классов (элективные курсы)</a:t>
          </a:r>
          <a:endParaRPr lang="ru-RU" sz="2000" dirty="0"/>
        </a:p>
      </dgm:t>
    </dgm:pt>
    <dgm:pt modelId="{95042FFD-884E-4094-BA72-5C532A53948C}" type="parTrans" cxnId="{27B906F1-6BCF-4B0F-8561-0F0A5427437C}">
      <dgm:prSet/>
      <dgm:spPr/>
      <dgm:t>
        <a:bodyPr/>
        <a:lstStyle/>
        <a:p>
          <a:endParaRPr lang="ru-RU"/>
        </a:p>
      </dgm:t>
    </dgm:pt>
    <dgm:pt modelId="{8FD0CCD6-EB2D-4740-8D9C-E2DA564195DD}" type="sibTrans" cxnId="{27B906F1-6BCF-4B0F-8561-0F0A5427437C}">
      <dgm:prSet/>
      <dgm:spPr/>
      <dgm:t>
        <a:bodyPr/>
        <a:lstStyle/>
        <a:p>
          <a:endParaRPr lang="ru-RU"/>
        </a:p>
      </dgm:t>
    </dgm:pt>
    <dgm:pt modelId="{9B56B91C-3E1C-41CE-85BD-FAEB536FB181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Учащиеся с ОВЗ</a:t>
          </a:r>
          <a:endParaRPr lang="ru-RU" sz="2000" dirty="0"/>
        </a:p>
      </dgm:t>
    </dgm:pt>
    <dgm:pt modelId="{FC7BBE23-0071-4361-B1FF-2AD87F2AA17A}" type="parTrans" cxnId="{345C851C-7509-41AC-AA6A-A85096EC37F7}">
      <dgm:prSet/>
      <dgm:spPr/>
      <dgm:t>
        <a:bodyPr/>
        <a:lstStyle/>
        <a:p>
          <a:endParaRPr lang="ru-RU"/>
        </a:p>
      </dgm:t>
    </dgm:pt>
    <dgm:pt modelId="{EC66BA8E-F566-470B-BB21-59258ED1675F}" type="sibTrans" cxnId="{345C851C-7509-41AC-AA6A-A85096EC37F7}">
      <dgm:prSet/>
      <dgm:spPr/>
      <dgm:t>
        <a:bodyPr/>
        <a:lstStyle/>
        <a:p>
          <a:endParaRPr lang="ru-RU"/>
        </a:p>
      </dgm:t>
    </dgm:pt>
    <dgm:pt modelId="{A4D92EF7-971E-4B2A-A517-AD8224269365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Временно проживающие за </a:t>
          </a:r>
          <a:r>
            <a:rPr lang="ru-RU" sz="2000" dirty="0" smtClean="0"/>
            <a:t>пределами города</a:t>
          </a:r>
          <a:endParaRPr lang="ru-RU" sz="2000" dirty="0"/>
        </a:p>
      </dgm:t>
    </dgm:pt>
    <dgm:pt modelId="{D34BC95A-E30F-4501-9C85-4A7633EA677E}" type="parTrans" cxnId="{26A27EA9-DF37-40D1-A925-6CE1F8970220}">
      <dgm:prSet/>
      <dgm:spPr/>
      <dgm:t>
        <a:bodyPr/>
        <a:lstStyle/>
        <a:p>
          <a:endParaRPr lang="ru-RU"/>
        </a:p>
      </dgm:t>
    </dgm:pt>
    <dgm:pt modelId="{764B2694-AA92-4DD5-B8EB-EF7E231D31A5}" type="sibTrans" cxnId="{26A27EA9-DF37-40D1-A925-6CE1F8970220}">
      <dgm:prSet/>
      <dgm:spPr/>
      <dgm:t>
        <a:bodyPr/>
        <a:lstStyle/>
        <a:p>
          <a:endParaRPr lang="ru-RU"/>
        </a:p>
      </dgm:t>
    </dgm:pt>
    <dgm:pt modelId="{3B447999-8209-4E7D-8F08-B8EB7DD78292}">
      <dgm:prSet phldrT="[Текст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sz="2000" dirty="0" smtClean="0"/>
            <a:t>Учащиеся 5-7 классов (проектная деятельность)</a:t>
          </a:r>
          <a:endParaRPr lang="ru-RU" sz="2000" dirty="0"/>
        </a:p>
      </dgm:t>
    </dgm:pt>
    <dgm:pt modelId="{BFA82DFB-0D45-4281-AAE4-B7F77DF4E01E}" type="parTrans" cxnId="{3897714B-699A-4528-AF7A-39968AEABE7E}">
      <dgm:prSet/>
      <dgm:spPr/>
      <dgm:t>
        <a:bodyPr/>
        <a:lstStyle/>
        <a:p>
          <a:endParaRPr lang="ru-RU"/>
        </a:p>
      </dgm:t>
    </dgm:pt>
    <dgm:pt modelId="{349711AB-093D-43B9-8819-1766FC7821AB}" type="sibTrans" cxnId="{3897714B-699A-4528-AF7A-39968AEABE7E}">
      <dgm:prSet/>
      <dgm:spPr/>
      <dgm:t>
        <a:bodyPr/>
        <a:lstStyle/>
        <a:p>
          <a:endParaRPr lang="ru-RU"/>
        </a:p>
      </dgm:t>
    </dgm:pt>
    <dgm:pt modelId="{8C432CFC-1729-4138-A95E-C5E12DECC079}" type="pres">
      <dgm:prSet presAssocID="{CD379C2F-EC9A-413C-B55C-5EBC44C0147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D0B717-8B77-4A85-80A8-3ED6EE917C57}" type="pres">
      <dgm:prSet presAssocID="{CA46156A-C12B-4425-9915-36BAF325C62B}" presName="centerShape" presStyleLbl="node0" presStyleIdx="0" presStyleCnt="1" custScaleX="151998" custScaleY="125395"/>
      <dgm:spPr/>
      <dgm:t>
        <a:bodyPr/>
        <a:lstStyle/>
        <a:p>
          <a:endParaRPr lang="ru-RU"/>
        </a:p>
      </dgm:t>
    </dgm:pt>
    <dgm:pt modelId="{4334B10B-C9AC-4D7C-8247-775CBB17B629}" type="pres">
      <dgm:prSet presAssocID="{8CC682A5-748C-4BCC-AA7F-02E447B9A38A}" presName="parTrans" presStyleLbl="sibTrans2D1" presStyleIdx="0" presStyleCnt="5"/>
      <dgm:spPr/>
      <dgm:t>
        <a:bodyPr/>
        <a:lstStyle/>
        <a:p>
          <a:endParaRPr lang="ru-RU"/>
        </a:p>
      </dgm:t>
    </dgm:pt>
    <dgm:pt modelId="{9661B9CE-AF8F-425D-8628-034DABADED42}" type="pres">
      <dgm:prSet presAssocID="{8CC682A5-748C-4BCC-AA7F-02E447B9A38A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963754E-E505-4348-B6A8-5F2559BE61E5}" type="pres">
      <dgm:prSet presAssocID="{03F6F97E-6A4D-4E95-9A89-791B12B7E44F}" presName="node" presStyleLbl="node1" presStyleIdx="0" presStyleCnt="5" custScaleX="160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DD20FF-CA90-4562-8C73-48914924E38C}" type="pres">
      <dgm:prSet presAssocID="{95042FFD-884E-4094-BA72-5C532A53948C}" presName="parTrans" presStyleLbl="sibTrans2D1" presStyleIdx="1" presStyleCnt="5"/>
      <dgm:spPr/>
      <dgm:t>
        <a:bodyPr/>
        <a:lstStyle/>
        <a:p>
          <a:endParaRPr lang="ru-RU"/>
        </a:p>
      </dgm:t>
    </dgm:pt>
    <dgm:pt modelId="{6184BC67-7851-417C-9CE3-DD3C618930CD}" type="pres">
      <dgm:prSet presAssocID="{95042FFD-884E-4094-BA72-5C532A53948C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BA4C906C-6F68-42EC-928E-E565A4CE3145}" type="pres">
      <dgm:prSet presAssocID="{C19EE028-EE08-4721-96D6-B8D18FC2000A}" presName="node" presStyleLbl="node1" presStyleIdx="1" presStyleCnt="5" custScaleX="160032" custRadScaleRad="125434" custRadScaleInc="4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5A7CC-F824-4129-9B50-5B7D4E8AF03F}" type="pres">
      <dgm:prSet presAssocID="{FC7BBE23-0071-4361-B1FF-2AD87F2AA17A}" presName="parTrans" presStyleLbl="sibTrans2D1" presStyleIdx="2" presStyleCnt="5"/>
      <dgm:spPr/>
      <dgm:t>
        <a:bodyPr/>
        <a:lstStyle/>
        <a:p>
          <a:endParaRPr lang="ru-RU"/>
        </a:p>
      </dgm:t>
    </dgm:pt>
    <dgm:pt modelId="{344CEAB8-8427-4A99-81C6-50D7348C1E4A}" type="pres">
      <dgm:prSet presAssocID="{FC7BBE23-0071-4361-B1FF-2AD87F2AA17A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10D123BD-978D-4DB0-962D-1A14E9C304C4}" type="pres">
      <dgm:prSet presAssocID="{9B56B91C-3E1C-41CE-85BD-FAEB536FB181}" presName="node" presStyleLbl="node1" presStyleIdx="2" presStyleCnt="5" custScaleX="176606" custRadScaleRad="124670" custRadScaleInc="-357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40AE6-BA09-47BB-A48A-CECC97C2AC99}" type="pres">
      <dgm:prSet presAssocID="{D34BC95A-E30F-4501-9C85-4A7633EA677E}" presName="parTrans" presStyleLbl="sibTrans2D1" presStyleIdx="3" presStyleCnt="5"/>
      <dgm:spPr/>
      <dgm:t>
        <a:bodyPr/>
        <a:lstStyle/>
        <a:p>
          <a:endParaRPr lang="ru-RU"/>
        </a:p>
      </dgm:t>
    </dgm:pt>
    <dgm:pt modelId="{5DD1F0E1-1AA4-4E14-B23E-61536E6B7B76}" type="pres">
      <dgm:prSet presAssocID="{D34BC95A-E30F-4501-9C85-4A7633EA677E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58A7C634-CA81-436F-98FF-7D8CDC73A54C}" type="pres">
      <dgm:prSet presAssocID="{A4D92EF7-971E-4B2A-A517-AD8224269365}" presName="node" presStyleLbl="node1" presStyleIdx="3" presStyleCnt="5" custScaleX="176841" custRadScaleRad="120620" custRadScaleInc="362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1FC06A-C5B9-47AD-BFA2-BB60CF1BFE14}" type="pres">
      <dgm:prSet presAssocID="{BFA82DFB-0D45-4281-AAE4-B7F77DF4E01E}" presName="parTrans" presStyleLbl="sibTrans2D1" presStyleIdx="4" presStyleCnt="5"/>
      <dgm:spPr/>
      <dgm:t>
        <a:bodyPr/>
        <a:lstStyle/>
        <a:p>
          <a:endParaRPr lang="ru-RU"/>
        </a:p>
      </dgm:t>
    </dgm:pt>
    <dgm:pt modelId="{DA151703-E142-4C5A-91CC-931CBDDBD5D6}" type="pres">
      <dgm:prSet presAssocID="{BFA82DFB-0D45-4281-AAE4-B7F77DF4E01E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352588F3-0315-474E-B2D1-EE625CCA9AB6}" type="pres">
      <dgm:prSet presAssocID="{3B447999-8209-4E7D-8F08-B8EB7DD78292}" presName="node" presStyleLbl="node1" presStyleIdx="4" presStyleCnt="5" custScaleX="160267" custRadScaleRad="125644" custRadScaleInc="-4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9514B2-97B1-4C88-AEB3-EF7B30DB818F}" type="presOf" srcId="{BFA82DFB-0D45-4281-AAE4-B7F77DF4E01E}" destId="{DA151703-E142-4C5A-91CC-931CBDDBD5D6}" srcOrd="1" destOrd="0" presId="urn:microsoft.com/office/officeart/2005/8/layout/radial5"/>
    <dgm:cxn modelId="{BE9A3DE5-0B2E-4A0E-9647-53392C7A3F65}" srcId="{CD379C2F-EC9A-413C-B55C-5EBC44C0147D}" destId="{CA46156A-C12B-4425-9915-36BAF325C62B}" srcOrd="0" destOrd="0" parTransId="{B7018E80-5951-4973-B2A0-306383AA953D}" sibTransId="{FC1EF9BD-8DC4-41FD-8FE9-B3E5B913C304}"/>
    <dgm:cxn modelId="{AE8EC97A-01AD-488B-918B-8DE2C9B4CAE9}" srcId="{CA46156A-C12B-4425-9915-36BAF325C62B}" destId="{03F6F97E-6A4D-4E95-9A89-791B12B7E44F}" srcOrd="0" destOrd="0" parTransId="{8CC682A5-748C-4BCC-AA7F-02E447B9A38A}" sibTransId="{517727CC-CA79-4890-8898-F650B7B28E84}"/>
    <dgm:cxn modelId="{4710D636-3D07-4C0D-A57E-859EABD04774}" type="presOf" srcId="{3B447999-8209-4E7D-8F08-B8EB7DD78292}" destId="{352588F3-0315-474E-B2D1-EE625CCA9AB6}" srcOrd="0" destOrd="0" presId="urn:microsoft.com/office/officeart/2005/8/layout/radial5"/>
    <dgm:cxn modelId="{C178DA56-FD4C-4659-8BE3-1F3D5A40B008}" type="presOf" srcId="{D34BC95A-E30F-4501-9C85-4A7633EA677E}" destId="{5DD1F0E1-1AA4-4E14-B23E-61536E6B7B76}" srcOrd="1" destOrd="0" presId="urn:microsoft.com/office/officeart/2005/8/layout/radial5"/>
    <dgm:cxn modelId="{9C85E2A3-16A7-4764-831A-8855283E21F7}" type="presOf" srcId="{CD379C2F-EC9A-413C-B55C-5EBC44C0147D}" destId="{8C432CFC-1729-4138-A95E-C5E12DECC079}" srcOrd="0" destOrd="0" presId="urn:microsoft.com/office/officeart/2005/8/layout/radial5"/>
    <dgm:cxn modelId="{A4721F9A-DB1F-456B-9F36-B908331520FF}" type="presOf" srcId="{C19EE028-EE08-4721-96D6-B8D18FC2000A}" destId="{BA4C906C-6F68-42EC-928E-E565A4CE3145}" srcOrd="0" destOrd="0" presId="urn:microsoft.com/office/officeart/2005/8/layout/radial5"/>
    <dgm:cxn modelId="{3897714B-699A-4528-AF7A-39968AEABE7E}" srcId="{CA46156A-C12B-4425-9915-36BAF325C62B}" destId="{3B447999-8209-4E7D-8F08-B8EB7DD78292}" srcOrd="4" destOrd="0" parTransId="{BFA82DFB-0D45-4281-AAE4-B7F77DF4E01E}" sibTransId="{349711AB-093D-43B9-8819-1766FC7821AB}"/>
    <dgm:cxn modelId="{6974B0EB-0BC3-4FC0-AD82-E4958704C8FF}" type="presOf" srcId="{BFA82DFB-0D45-4281-AAE4-B7F77DF4E01E}" destId="{571FC06A-C5B9-47AD-BFA2-BB60CF1BFE14}" srcOrd="0" destOrd="0" presId="urn:microsoft.com/office/officeart/2005/8/layout/radial5"/>
    <dgm:cxn modelId="{D0CED8D9-6FEB-44DE-BEDF-202CCB240A29}" type="presOf" srcId="{D34BC95A-E30F-4501-9C85-4A7633EA677E}" destId="{19E40AE6-BA09-47BB-A48A-CECC97C2AC99}" srcOrd="0" destOrd="0" presId="urn:microsoft.com/office/officeart/2005/8/layout/radial5"/>
    <dgm:cxn modelId="{9BB982D5-08AA-4A79-8281-78F94B695332}" type="presOf" srcId="{8CC682A5-748C-4BCC-AA7F-02E447B9A38A}" destId="{9661B9CE-AF8F-425D-8628-034DABADED42}" srcOrd="1" destOrd="0" presId="urn:microsoft.com/office/officeart/2005/8/layout/radial5"/>
    <dgm:cxn modelId="{FB87D751-5C42-4C5A-8E45-F097632710F0}" type="presOf" srcId="{A4D92EF7-971E-4B2A-A517-AD8224269365}" destId="{58A7C634-CA81-436F-98FF-7D8CDC73A54C}" srcOrd="0" destOrd="0" presId="urn:microsoft.com/office/officeart/2005/8/layout/radial5"/>
    <dgm:cxn modelId="{E758D19F-B5EC-4DC5-80E4-CC2F38272D12}" type="presOf" srcId="{FC7BBE23-0071-4361-B1FF-2AD87F2AA17A}" destId="{344CEAB8-8427-4A99-81C6-50D7348C1E4A}" srcOrd="1" destOrd="0" presId="urn:microsoft.com/office/officeart/2005/8/layout/radial5"/>
    <dgm:cxn modelId="{05CBE1E9-47AD-48FB-A24D-999BF538DE52}" type="presOf" srcId="{CA46156A-C12B-4425-9915-36BAF325C62B}" destId="{3BD0B717-8B77-4A85-80A8-3ED6EE917C57}" srcOrd="0" destOrd="0" presId="urn:microsoft.com/office/officeart/2005/8/layout/radial5"/>
    <dgm:cxn modelId="{313F77C8-AD42-46D8-B2C0-98B77821488F}" type="presOf" srcId="{8CC682A5-748C-4BCC-AA7F-02E447B9A38A}" destId="{4334B10B-C9AC-4D7C-8247-775CBB17B629}" srcOrd="0" destOrd="0" presId="urn:microsoft.com/office/officeart/2005/8/layout/radial5"/>
    <dgm:cxn modelId="{188CC8D2-5226-4392-B031-D221685FF138}" type="presOf" srcId="{95042FFD-884E-4094-BA72-5C532A53948C}" destId="{B2DD20FF-CA90-4562-8C73-48914924E38C}" srcOrd="0" destOrd="0" presId="urn:microsoft.com/office/officeart/2005/8/layout/radial5"/>
    <dgm:cxn modelId="{801C241D-4C92-4AB7-A128-46BD6D227E45}" type="presOf" srcId="{95042FFD-884E-4094-BA72-5C532A53948C}" destId="{6184BC67-7851-417C-9CE3-DD3C618930CD}" srcOrd="1" destOrd="0" presId="urn:microsoft.com/office/officeart/2005/8/layout/radial5"/>
    <dgm:cxn modelId="{27B906F1-6BCF-4B0F-8561-0F0A5427437C}" srcId="{CA46156A-C12B-4425-9915-36BAF325C62B}" destId="{C19EE028-EE08-4721-96D6-B8D18FC2000A}" srcOrd="1" destOrd="0" parTransId="{95042FFD-884E-4094-BA72-5C532A53948C}" sibTransId="{8FD0CCD6-EB2D-4740-8D9C-E2DA564195DD}"/>
    <dgm:cxn modelId="{9F8C362D-2567-475C-A91E-CDCB2076FA13}" type="presOf" srcId="{9B56B91C-3E1C-41CE-85BD-FAEB536FB181}" destId="{10D123BD-978D-4DB0-962D-1A14E9C304C4}" srcOrd="0" destOrd="0" presId="urn:microsoft.com/office/officeart/2005/8/layout/radial5"/>
    <dgm:cxn modelId="{345C851C-7509-41AC-AA6A-A85096EC37F7}" srcId="{CA46156A-C12B-4425-9915-36BAF325C62B}" destId="{9B56B91C-3E1C-41CE-85BD-FAEB536FB181}" srcOrd="2" destOrd="0" parTransId="{FC7BBE23-0071-4361-B1FF-2AD87F2AA17A}" sibTransId="{EC66BA8E-F566-470B-BB21-59258ED1675F}"/>
    <dgm:cxn modelId="{26A27EA9-DF37-40D1-A925-6CE1F8970220}" srcId="{CA46156A-C12B-4425-9915-36BAF325C62B}" destId="{A4D92EF7-971E-4B2A-A517-AD8224269365}" srcOrd="3" destOrd="0" parTransId="{D34BC95A-E30F-4501-9C85-4A7633EA677E}" sibTransId="{764B2694-AA92-4DD5-B8EB-EF7E231D31A5}"/>
    <dgm:cxn modelId="{EC7600F2-11C8-43ED-8121-3153FF5C8AAE}" type="presOf" srcId="{FC7BBE23-0071-4361-B1FF-2AD87F2AA17A}" destId="{1C75A7CC-F824-4129-9B50-5B7D4E8AF03F}" srcOrd="0" destOrd="0" presId="urn:microsoft.com/office/officeart/2005/8/layout/radial5"/>
    <dgm:cxn modelId="{3DE36855-5762-49DC-A69A-C6C0CAAD43AC}" type="presOf" srcId="{03F6F97E-6A4D-4E95-9A89-791B12B7E44F}" destId="{E963754E-E505-4348-B6A8-5F2559BE61E5}" srcOrd="0" destOrd="0" presId="urn:microsoft.com/office/officeart/2005/8/layout/radial5"/>
    <dgm:cxn modelId="{9365FA2B-5A19-4874-B737-88B32A897108}" type="presParOf" srcId="{8C432CFC-1729-4138-A95E-C5E12DECC079}" destId="{3BD0B717-8B77-4A85-80A8-3ED6EE917C57}" srcOrd="0" destOrd="0" presId="urn:microsoft.com/office/officeart/2005/8/layout/radial5"/>
    <dgm:cxn modelId="{C4AF053F-44CB-4472-A4F8-7F8A74D2FA78}" type="presParOf" srcId="{8C432CFC-1729-4138-A95E-C5E12DECC079}" destId="{4334B10B-C9AC-4D7C-8247-775CBB17B629}" srcOrd="1" destOrd="0" presId="urn:microsoft.com/office/officeart/2005/8/layout/radial5"/>
    <dgm:cxn modelId="{39D95F4A-E9F6-49D2-A8BC-217715A347E8}" type="presParOf" srcId="{4334B10B-C9AC-4D7C-8247-775CBB17B629}" destId="{9661B9CE-AF8F-425D-8628-034DABADED42}" srcOrd="0" destOrd="0" presId="urn:microsoft.com/office/officeart/2005/8/layout/radial5"/>
    <dgm:cxn modelId="{F3F656D0-6091-487A-A8DC-99D89387820C}" type="presParOf" srcId="{8C432CFC-1729-4138-A95E-C5E12DECC079}" destId="{E963754E-E505-4348-B6A8-5F2559BE61E5}" srcOrd="2" destOrd="0" presId="urn:microsoft.com/office/officeart/2005/8/layout/radial5"/>
    <dgm:cxn modelId="{6F2794B6-F030-4F83-8C87-989379554591}" type="presParOf" srcId="{8C432CFC-1729-4138-A95E-C5E12DECC079}" destId="{B2DD20FF-CA90-4562-8C73-48914924E38C}" srcOrd="3" destOrd="0" presId="urn:microsoft.com/office/officeart/2005/8/layout/radial5"/>
    <dgm:cxn modelId="{A001066A-384A-4CBF-A3E3-11295E537417}" type="presParOf" srcId="{B2DD20FF-CA90-4562-8C73-48914924E38C}" destId="{6184BC67-7851-417C-9CE3-DD3C618930CD}" srcOrd="0" destOrd="0" presId="urn:microsoft.com/office/officeart/2005/8/layout/radial5"/>
    <dgm:cxn modelId="{688F458C-1A06-4A5C-BADE-320A296094F0}" type="presParOf" srcId="{8C432CFC-1729-4138-A95E-C5E12DECC079}" destId="{BA4C906C-6F68-42EC-928E-E565A4CE3145}" srcOrd="4" destOrd="0" presId="urn:microsoft.com/office/officeart/2005/8/layout/radial5"/>
    <dgm:cxn modelId="{96FBD24C-3F13-425F-AB11-D041BB7D7149}" type="presParOf" srcId="{8C432CFC-1729-4138-A95E-C5E12DECC079}" destId="{1C75A7CC-F824-4129-9B50-5B7D4E8AF03F}" srcOrd="5" destOrd="0" presId="urn:microsoft.com/office/officeart/2005/8/layout/radial5"/>
    <dgm:cxn modelId="{99DA0C3F-DAF5-430E-A0FB-122589B86E10}" type="presParOf" srcId="{1C75A7CC-F824-4129-9B50-5B7D4E8AF03F}" destId="{344CEAB8-8427-4A99-81C6-50D7348C1E4A}" srcOrd="0" destOrd="0" presId="urn:microsoft.com/office/officeart/2005/8/layout/radial5"/>
    <dgm:cxn modelId="{64079258-36F5-480E-9FD4-31C192A5C712}" type="presParOf" srcId="{8C432CFC-1729-4138-A95E-C5E12DECC079}" destId="{10D123BD-978D-4DB0-962D-1A14E9C304C4}" srcOrd="6" destOrd="0" presId="urn:microsoft.com/office/officeart/2005/8/layout/radial5"/>
    <dgm:cxn modelId="{17C685FD-A6E9-4F1D-8349-5E6805105240}" type="presParOf" srcId="{8C432CFC-1729-4138-A95E-C5E12DECC079}" destId="{19E40AE6-BA09-47BB-A48A-CECC97C2AC99}" srcOrd="7" destOrd="0" presId="urn:microsoft.com/office/officeart/2005/8/layout/radial5"/>
    <dgm:cxn modelId="{F71CEF1E-3912-4C17-93A7-AF5DD7D24E9D}" type="presParOf" srcId="{19E40AE6-BA09-47BB-A48A-CECC97C2AC99}" destId="{5DD1F0E1-1AA4-4E14-B23E-61536E6B7B76}" srcOrd="0" destOrd="0" presId="urn:microsoft.com/office/officeart/2005/8/layout/radial5"/>
    <dgm:cxn modelId="{5A55AD15-D923-4AED-98EE-63E206732D3C}" type="presParOf" srcId="{8C432CFC-1729-4138-A95E-C5E12DECC079}" destId="{58A7C634-CA81-436F-98FF-7D8CDC73A54C}" srcOrd="8" destOrd="0" presId="urn:microsoft.com/office/officeart/2005/8/layout/radial5"/>
    <dgm:cxn modelId="{3E2E73D0-DE75-44C9-ACB6-1075DBE0DA2D}" type="presParOf" srcId="{8C432CFC-1729-4138-A95E-C5E12DECC079}" destId="{571FC06A-C5B9-47AD-BFA2-BB60CF1BFE14}" srcOrd="9" destOrd="0" presId="urn:microsoft.com/office/officeart/2005/8/layout/radial5"/>
    <dgm:cxn modelId="{9F573C64-AEF2-4187-93DB-C69E5694A82B}" type="presParOf" srcId="{571FC06A-C5B9-47AD-BFA2-BB60CF1BFE14}" destId="{DA151703-E142-4C5A-91CC-931CBDDBD5D6}" srcOrd="0" destOrd="0" presId="urn:microsoft.com/office/officeart/2005/8/layout/radial5"/>
    <dgm:cxn modelId="{852403E5-854F-4E66-BA45-9D4BB71101B2}" type="presParOf" srcId="{8C432CFC-1729-4138-A95E-C5E12DECC079}" destId="{352588F3-0315-474E-B2D1-EE625CCA9AB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F1ED85-AD25-45F9-AF8A-55666D737F2D}" type="doc">
      <dgm:prSet loTypeId="urn:microsoft.com/office/officeart/2005/8/layout/pyramid2" loCatId="list" qsTypeId="urn:microsoft.com/office/officeart/2005/8/quickstyle/3d3" qsCatId="3D" csTypeId="urn:microsoft.com/office/officeart/2005/8/colors/accent1_2" csCatId="accent1" phldr="1"/>
      <dgm:spPr/>
    </dgm:pt>
    <dgm:pt modelId="{CBDC3AAE-8822-4692-9996-FBE7CEB7396B}">
      <dgm:prSet phldrT="[Текст]"/>
      <dgm:spPr/>
      <dgm:t>
        <a:bodyPr/>
        <a:lstStyle/>
        <a:p>
          <a:r>
            <a:rPr lang="ru-RU" b="1" dirty="0" err="1" smtClean="0"/>
            <a:t>видеолекция</a:t>
          </a:r>
          <a:endParaRPr lang="ru-RU" b="1" dirty="0"/>
        </a:p>
      </dgm:t>
    </dgm:pt>
    <dgm:pt modelId="{F78EB9CB-F867-45D4-8C93-6311D6537903}" type="parTrans" cxnId="{424CC0F4-CD21-4073-A22E-1A4E19FD96BC}">
      <dgm:prSet/>
      <dgm:spPr/>
      <dgm:t>
        <a:bodyPr/>
        <a:lstStyle/>
        <a:p>
          <a:endParaRPr lang="ru-RU"/>
        </a:p>
      </dgm:t>
    </dgm:pt>
    <dgm:pt modelId="{92A1B4F1-2580-4C2D-ADFA-C56AEA071B90}" type="sibTrans" cxnId="{424CC0F4-CD21-4073-A22E-1A4E19FD96BC}">
      <dgm:prSet/>
      <dgm:spPr/>
      <dgm:t>
        <a:bodyPr/>
        <a:lstStyle/>
        <a:p>
          <a:endParaRPr lang="ru-RU"/>
        </a:p>
      </dgm:t>
    </dgm:pt>
    <dgm:pt modelId="{93AAFCDE-BAF0-4AD0-B595-BB420C194323}">
      <dgm:prSet phldrT="[Текст]"/>
      <dgm:spPr/>
      <dgm:t>
        <a:bodyPr/>
        <a:lstStyle/>
        <a:p>
          <a:r>
            <a:rPr lang="ru-RU" b="1" dirty="0" err="1" smtClean="0"/>
            <a:t>видеоурок</a:t>
          </a:r>
          <a:endParaRPr lang="ru-RU" b="1" dirty="0"/>
        </a:p>
      </dgm:t>
    </dgm:pt>
    <dgm:pt modelId="{12465CA0-93AC-4602-BCC6-D0C9EA8F1593}" type="parTrans" cxnId="{027836DA-9C9B-409B-AB2D-D4380AD1A71D}">
      <dgm:prSet/>
      <dgm:spPr/>
      <dgm:t>
        <a:bodyPr/>
        <a:lstStyle/>
        <a:p>
          <a:endParaRPr lang="ru-RU"/>
        </a:p>
      </dgm:t>
    </dgm:pt>
    <dgm:pt modelId="{AD0406FA-1B7C-470D-91EB-A9C9B3C8504C}" type="sibTrans" cxnId="{027836DA-9C9B-409B-AB2D-D4380AD1A71D}">
      <dgm:prSet/>
      <dgm:spPr/>
      <dgm:t>
        <a:bodyPr/>
        <a:lstStyle/>
        <a:p>
          <a:endParaRPr lang="ru-RU"/>
        </a:p>
      </dgm:t>
    </dgm:pt>
    <dgm:pt modelId="{7189AE40-21DB-44F9-BFF9-6307AC1A202E}">
      <dgm:prSet phldrT="[Текст]"/>
      <dgm:spPr/>
      <dgm:t>
        <a:bodyPr/>
        <a:lstStyle/>
        <a:p>
          <a:r>
            <a:rPr lang="ru-RU" b="1" dirty="0" smtClean="0"/>
            <a:t>видеоконференция</a:t>
          </a:r>
          <a:endParaRPr lang="ru-RU" b="1" dirty="0"/>
        </a:p>
      </dgm:t>
    </dgm:pt>
    <dgm:pt modelId="{51F10271-ABB7-4300-A7FA-A88A85BB065C}" type="parTrans" cxnId="{D46D3850-CCB3-4AC7-B453-E59E34945898}">
      <dgm:prSet/>
      <dgm:spPr/>
      <dgm:t>
        <a:bodyPr/>
        <a:lstStyle/>
        <a:p>
          <a:endParaRPr lang="ru-RU"/>
        </a:p>
      </dgm:t>
    </dgm:pt>
    <dgm:pt modelId="{5FBF26A8-6D98-47EF-BF45-01139F0A73BC}" type="sibTrans" cxnId="{D46D3850-CCB3-4AC7-B453-E59E34945898}">
      <dgm:prSet/>
      <dgm:spPr/>
      <dgm:t>
        <a:bodyPr/>
        <a:lstStyle/>
        <a:p>
          <a:endParaRPr lang="ru-RU"/>
        </a:p>
      </dgm:t>
    </dgm:pt>
    <dgm:pt modelId="{CB98FA2F-6867-47A4-93F6-7D67862A4497}">
      <dgm:prSet phldrT="[Текст]"/>
      <dgm:spPr/>
      <dgm:t>
        <a:bodyPr/>
        <a:lstStyle/>
        <a:p>
          <a:r>
            <a:rPr lang="ru-RU" b="1" dirty="0" smtClean="0"/>
            <a:t>тестирование</a:t>
          </a:r>
          <a:endParaRPr lang="ru-RU" b="1" dirty="0"/>
        </a:p>
      </dgm:t>
    </dgm:pt>
    <dgm:pt modelId="{3CDBA9F3-3B48-40CB-A132-06B719BAE007}" type="parTrans" cxnId="{4C5D1DD3-AB9F-460F-8594-BA02F3217356}">
      <dgm:prSet/>
      <dgm:spPr/>
      <dgm:t>
        <a:bodyPr/>
        <a:lstStyle/>
        <a:p>
          <a:endParaRPr lang="ru-RU"/>
        </a:p>
      </dgm:t>
    </dgm:pt>
    <dgm:pt modelId="{27875F9D-4A98-485E-9949-D317FD0C30CA}" type="sibTrans" cxnId="{4C5D1DD3-AB9F-460F-8594-BA02F3217356}">
      <dgm:prSet/>
      <dgm:spPr/>
      <dgm:t>
        <a:bodyPr/>
        <a:lstStyle/>
        <a:p>
          <a:endParaRPr lang="ru-RU"/>
        </a:p>
      </dgm:t>
    </dgm:pt>
    <dgm:pt modelId="{FB993835-8F95-4FBB-9826-ED172B278B16}">
      <dgm:prSet phldrT="[Текст]"/>
      <dgm:spPr/>
      <dgm:t>
        <a:bodyPr/>
        <a:lstStyle/>
        <a:p>
          <a:r>
            <a:rPr lang="ru-RU" b="1" dirty="0" smtClean="0"/>
            <a:t>консультация</a:t>
          </a:r>
          <a:endParaRPr lang="ru-RU" b="1" dirty="0"/>
        </a:p>
      </dgm:t>
    </dgm:pt>
    <dgm:pt modelId="{9540ACBB-DE81-4B35-9F8D-15937A5780B4}" type="parTrans" cxnId="{63814AEF-68FA-4A55-A663-70512A347273}">
      <dgm:prSet/>
      <dgm:spPr/>
      <dgm:t>
        <a:bodyPr/>
        <a:lstStyle/>
        <a:p>
          <a:endParaRPr lang="ru-RU"/>
        </a:p>
      </dgm:t>
    </dgm:pt>
    <dgm:pt modelId="{7635E952-C4BD-4268-B335-8DC40862B592}" type="sibTrans" cxnId="{63814AEF-68FA-4A55-A663-70512A347273}">
      <dgm:prSet/>
      <dgm:spPr/>
      <dgm:t>
        <a:bodyPr/>
        <a:lstStyle/>
        <a:p>
          <a:endParaRPr lang="ru-RU"/>
        </a:p>
      </dgm:t>
    </dgm:pt>
    <dgm:pt modelId="{B25B3DE2-EACC-4034-9A7B-363407CE5720}" type="pres">
      <dgm:prSet presAssocID="{A1F1ED85-AD25-45F9-AF8A-55666D737F2D}" presName="compositeShape" presStyleCnt="0">
        <dgm:presLayoutVars>
          <dgm:dir/>
          <dgm:resizeHandles/>
        </dgm:presLayoutVars>
      </dgm:prSet>
      <dgm:spPr/>
    </dgm:pt>
    <dgm:pt modelId="{A1A2612D-F502-4FE1-95A0-1898E2813BD6}" type="pres">
      <dgm:prSet presAssocID="{A1F1ED85-AD25-45F9-AF8A-55666D737F2D}" presName="pyramid" presStyleLbl="node1" presStyleIdx="0" presStyleCnt="1" custLinFactNeighborX="-33449" custLinFactNeighborY="-927"/>
      <dgm:spPr/>
    </dgm:pt>
    <dgm:pt modelId="{9F4119EE-046A-40A0-94F8-B2A16B4520DB}" type="pres">
      <dgm:prSet presAssocID="{A1F1ED85-AD25-45F9-AF8A-55666D737F2D}" presName="theList" presStyleCnt="0"/>
      <dgm:spPr/>
    </dgm:pt>
    <dgm:pt modelId="{55A1C214-A82F-431E-A9A7-F8EBA02B1361}" type="pres">
      <dgm:prSet presAssocID="{CBDC3AAE-8822-4692-9996-FBE7CEB7396B}" presName="aNode" presStyleLbl="fgAcc1" presStyleIdx="0" presStyleCnt="5" custScaleX="141194" custLinFactNeighborX="-26943" custLinFactNeighborY="4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122B3-DE9B-4B18-B450-54DEE748EF45}" type="pres">
      <dgm:prSet presAssocID="{CBDC3AAE-8822-4692-9996-FBE7CEB7396B}" presName="aSpace" presStyleCnt="0"/>
      <dgm:spPr/>
    </dgm:pt>
    <dgm:pt modelId="{12A7DF4E-6C46-4252-82D6-B5805234BA36}" type="pres">
      <dgm:prSet presAssocID="{93AAFCDE-BAF0-4AD0-B595-BB420C194323}" presName="aNode" presStyleLbl="fgAcc1" presStyleIdx="1" presStyleCnt="5" custScaleX="162736" custLinFactNeighborX="-18595" custLinFactNeighborY="-975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29E3CB-039C-4E99-AF14-92515C593A08}" type="pres">
      <dgm:prSet presAssocID="{93AAFCDE-BAF0-4AD0-B595-BB420C194323}" presName="aSpace" presStyleCnt="0"/>
      <dgm:spPr/>
    </dgm:pt>
    <dgm:pt modelId="{AF5718AC-F1E9-4037-BD5C-2D1A979EC141}" type="pres">
      <dgm:prSet presAssocID="{7189AE40-21DB-44F9-BFF9-6307AC1A202E}" presName="aNode" presStyleLbl="fgAcc1" presStyleIdx="2" presStyleCnt="5" custScaleX="172820" custLinFactY="-19366" custLinFactNeighborX="-1319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5A3E3-7DD0-403A-89CD-04E36B99D560}" type="pres">
      <dgm:prSet presAssocID="{7189AE40-21DB-44F9-BFF9-6307AC1A202E}" presName="aSpace" presStyleCnt="0"/>
      <dgm:spPr/>
    </dgm:pt>
    <dgm:pt modelId="{4E91220D-0590-4044-B3D2-981DD13D9FF4}" type="pres">
      <dgm:prSet presAssocID="{CB98FA2F-6867-47A4-93F6-7D67862A4497}" presName="aNode" presStyleLbl="fgAcc1" presStyleIdx="3" presStyleCnt="5" custScaleX="195611" custLinFactY="-36386" custLinFactNeighborX="-336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AB3AF-7DA3-4EF3-AC2B-F7A6E160447A}" type="pres">
      <dgm:prSet presAssocID="{CB98FA2F-6867-47A4-93F6-7D67862A4497}" presName="aSpace" presStyleCnt="0"/>
      <dgm:spPr/>
    </dgm:pt>
    <dgm:pt modelId="{457E7B3A-F769-4816-835B-96FE346C1101}" type="pres">
      <dgm:prSet presAssocID="{FB993835-8F95-4FBB-9826-ED172B278B16}" presName="aNode" presStyleLbl="fgAcc1" presStyleIdx="4" presStyleCnt="5" custScaleX="210021" custLinFactY="-49195" custLinFactNeighborX="259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E9C59-0E22-49C2-A00E-BAFEBC9E70E5}" type="pres">
      <dgm:prSet presAssocID="{FB993835-8F95-4FBB-9826-ED172B278B16}" presName="aSpace" presStyleCnt="0"/>
      <dgm:spPr/>
    </dgm:pt>
  </dgm:ptLst>
  <dgm:cxnLst>
    <dgm:cxn modelId="{D46D3850-CCB3-4AC7-B453-E59E34945898}" srcId="{A1F1ED85-AD25-45F9-AF8A-55666D737F2D}" destId="{7189AE40-21DB-44F9-BFF9-6307AC1A202E}" srcOrd="2" destOrd="0" parTransId="{51F10271-ABB7-4300-A7FA-A88A85BB065C}" sibTransId="{5FBF26A8-6D98-47EF-BF45-01139F0A73BC}"/>
    <dgm:cxn modelId="{F38F7850-61ED-4C32-ADDE-3E986E314C27}" type="presOf" srcId="{CBDC3AAE-8822-4692-9996-FBE7CEB7396B}" destId="{55A1C214-A82F-431E-A9A7-F8EBA02B1361}" srcOrd="0" destOrd="0" presId="urn:microsoft.com/office/officeart/2005/8/layout/pyramid2"/>
    <dgm:cxn modelId="{61F8F9E7-371B-4760-8F68-87BE9D3CD438}" type="presOf" srcId="{CB98FA2F-6867-47A4-93F6-7D67862A4497}" destId="{4E91220D-0590-4044-B3D2-981DD13D9FF4}" srcOrd="0" destOrd="0" presId="urn:microsoft.com/office/officeart/2005/8/layout/pyramid2"/>
    <dgm:cxn modelId="{4C5D1DD3-AB9F-460F-8594-BA02F3217356}" srcId="{A1F1ED85-AD25-45F9-AF8A-55666D737F2D}" destId="{CB98FA2F-6867-47A4-93F6-7D67862A4497}" srcOrd="3" destOrd="0" parTransId="{3CDBA9F3-3B48-40CB-A132-06B719BAE007}" sibTransId="{27875F9D-4A98-485E-9949-D317FD0C30CA}"/>
    <dgm:cxn modelId="{E2949519-211E-47E2-8634-9E02988D8E4B}" type="presOf" srcId="{FB993835-8F95-4FBB-9826-ED172B278B16}" destId="{457E7B3A-F769-4816-835B-96FE346C1101}" srcOrd="0" destOrd="0" presId="urn:microsoft.com/office/officeart/2005/8/layout/pyramid2"/>
    <dgm:cxn modelId="{63814AEF-68FA-4A55-A663-70512A347273}" srcId="{A1F1ED85-AD25-45F9-AF8A-55666D737F2D}" destId="{FB993835-8F95-4FBB-9826-ED172B278B16}" srcOrd="4" destOrd="0" parTransId="{9540ACBB-DE81-4B35-9F8D-15937A5780B4}" sibTransId="{7635E952-C4BD-4268-B335-8DC40862B592}"/>
    <dgm:cxn modelId="{A3A9EBC7-EBAC-4741-835B-C2C51549F152}" type="presOf" srcId="{A1F1ED85-AD25-45F9-AF8A-55666D737F2D}" destId="{B25B3DE2-EACC-4034-9A7B-363407CE5720}" srcOrd="0" destOrd="0" presId="urn:microsoft.com/office/officeart/2005/8/layout/pyramid2"/>
    <dgm:cxn modelId="{027836DA-9C9B-409B-AB2D-D4380AD1A71D}" srcId="{A1F1ED85-AD25-45F9-AF8A-55666D737F2D}" destId="{93AAFCDE-BAF0-4AD0-B595-BB420C194323}" srcOrd="1" destOrd="0" parTransId="{12465CA0-93AC-4602-BCC6-D0C9EA8F1593}" sibTransId="{AD0406FA-1B7C-470D-91EB-A9C9B3C8504C}"/>
    <dgm:cxn modelId="{CC259B6C-8476-488E-BFF5-BBE8FDF0C4C8}" type="presOf" srcId="{93AAFCDE-BAF0-4AD0-B595-BB420C194323}" destId="{12A7DF4E-6C46-4252-82D6-B5805234BA36}" srcOrd="0" destOrd="0" presId="urn:microsoft.com/office/officeart/2005/8/layout/pyramid2"/>
    <dgm:cxn modelId="{424CC0F4-CD21-4073-A22E-1A4E19FD96BC}" srcId="{A1F1ED85-AD25-45F9-AF8A-55666D737F2D}" destId="{CBDC3AAE-8822-4692-9996-FBE7CEB7396B}" srcOrd="0" destOrd="0" parTransId="{F78EB9CB-F867-45D4-8C93-6311D6537903}" sibTransId="{92A1B4F1-2580-4C2D-ADFA-C56AEA071B90}"/>
    <dgm:cxn modelId="{D0172378-DC8E-4646-834B-1362184CCF0E}" type="presOf" srcId="{7189AE40-21DB-44F9-BFF9-6307AC1A202E}" destId="{AF5718AC-F1E9-4037-BD5C-2D1A979EC141}" srcOrd="0" destOrd="0" presId="urn:microsoft.com/office/officeart/2005/8/layout/pyramid2"/>
    <dgm:cxn modelId="{76159DD7-5BD2-4A52-AF33-58F7A7E09747}" type="presParOf" srcId="{B25B3DE2-EACC-4034-9A7B-363407CE5720}" destId="{A1A2612D-F502-4FE1-95A0-1898E2813BD6}" srcOrd="0" destOrd="0" presId="urn:microsoft.com/office/officeart/2005/8/layout/pyramid2"/>
    <dgm:cxn modelId="{D837D31D-EE47-4B1A-BEAE-6E0541047E65}" type="presParOf" srcId="{B25B3DE2-EACC-4034-9A7B-363407CE5720}" destId="{9F4119EE-046A-40A0-94F8-B2A16B4520DB}" srcOrd="1" destOrd="0" presId="urn:microsoft.com/office/officeart/2005/8/layout/pyramid2"/>
    <dgm:cxn modelId="{BBCBB1D4-67D7-4458-8A49-0011677A89B7}" type="presParOf" srcId="{9F4119EE-046A-40A0-94F8-B2A16B4520DB}" destId="{55A1C214-A82F-431E-A9A7-F8EBA02B1361}" srcOrd="0" destOrd="0" presId="urn:microsoft.com/office/officeart/2005/8/layout/pyramid2"/>
    <dgm:cxn modelId="{856FF628-C8AE-4886-BD5A-D0C9DDAB0278}" type="presParOf" srcId="{9F4119EE-046A-40A0-94F8-B2A16B4520DB}" destId="{300122B3-DE9B-4B18-B450-54DEE748EF45}" srcOrd="1" destOrd="0" presId="urn:microsoft.com/office/officeart/2005/8/layout/pyramid2"/>
    <dgm:cxn modelId="{E7BEAB17-292D-4238-82AC-BFA2469A4B2F}" type="presParOf" srcId="{9F4119EE-046A-40A0-94F8-B2A16B4520DB}" destId="{12A7DF4E-6C46-4252-82D6-B5805234BA36}" srcOrd="2" destOrd="0" presId="urn:microsoft.com/office/officeart/2005/8/layout/pyramid2"/>
    <dgm:cxn modelId="{ACB7CF6A-E103-4241-890A-3F07969437D9}" type="presParOf" srcId="{9F4119EE-046A-40A0-94F8-B2A16B4520DB}" destId="{7129E3CB-039C-4E99-AF14-92515C593A08}" srcOrd="3" destOrd="0" presId="urn:microsoft.com/office/officeart/2005/8/layout/pyramid2"/>
    <dgm:cxn modelId="{8A16B3ED-1E88-4CFC-B0BD-9A33A95734DA}" type="presParOf" srcId="{9F4119EE-046A-40A0-94F8-B2A16B4520DB}" destId="{AF5718AC-F1E9-4037-BD5C-2D1A979EC141}" srcOrd="4" destOrd="0" presId="urn:microsoft.com/office/officeart/2005/8/layout/pyramid2"/>
    <dgm:cxn modelId="{FA2CC4AF-BA52-4E6D-A249-C6F21D4DCD0C}" type="presParOf" srcId="{9F4119EE-046A-40A0-94F8-B2A16B4520DB}" destId="{1835A3E3-7DD0-403A-89CD-04E36B99D560}" srcOrd="5" destOrd="0" presId="urn:microsoft.com/office/officeart/2005/8/layout/pyramid2"/>
    <dgm:cxn modelId="{4FCD899F-B533-49AD-81B4-1956DBD10FBB}" type="presParOf" srcId="{9F4119EE-046A-40A0-94F8-B2A16B4520DB}" destId="{4E91220D-0590-4044-B3D2-981DD13D9FF4}" srcOrd="6" destOrd="0" presId="urn:microsoft.com/office/officeart/2005/8/layout/pyramid2"/>
    <dgm:cxn modelId="{3CA1E06E-B86F-4806-8C49-E5D83831CD56}" type="presParOf" srcId="{9F4119EE-046A-40A0-94F8-B2A16B4520DB}" destId="{742AB3AF-7DA3-4EF3-AC2B-F7A6E160447A}" srcOrd="7" destOrd="0" presId="urn:microsoft.com/office/officeart/2005/8/layout/pyramid2"/>
    <dgm:cxn modelId="{1FE96B99-5143-4275-9E46-43718447A922}" type="presParOf" srcId="{9F4119EE-046A-40A0-94F8-B2A16B4520DB}" destId="{457E7B3A-F769-4816-835B-96FE346C1101}" srcOrd="8" destOrd="0" presId="urn:microsoft.com/office/officeart/2005/8/layout/pyramid2"/>
    <dgm:cxn modelId="{5AC61E80-58DE-456E-BB69-D32792E5D9CC}" type="presParOf" srcId="{9F4119EE-046A-40A0-94F8-B2A16B4520DB}" destId="{1CDE9C59-0E22-49C2-A00E-BAFEBC9E70E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153103-4154-4A3F-8F1E-19E9298032A1}">
      <dsp:nvSpPr>
        <dsp:cNvPr id="0" name=""/>
        <dsp:cNvSpPr/>
      </dsp:nvSpPr>
      <dsp:spPr>
        <a:xfrm>
          <a:off x="0" y="697327"/>
          <a:ext cx="857256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5326" tIns="499872" rIns="66532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400" kern="1200" dirty="0"/>
        </a:p>
      </dsp:txBody>
      <dsp:txXfrm>
        <a:off x="0" y="697327"/>
        <a:ext cx="8572560" cy="604800"/>
      </dsp:txXfrm>
    </dsp:sp>
    <dsp:sp modelId="{C2E1E0BA-D3D0-42E2-A0A3-47F7F5860707}">
      <dsp:nvSpPr>
        <dsp:cNvPr id="0" name=""/>
        <dsp:cNvSpPr/>
      </dsp:nvSpPr>
      <dsp:spPr>
        <a:xfrm>
          <a:off x="428628" y="3952"/>
          <a:ext cx="7573419" cy="10476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Формирование нормативных документов для организации обучения с использованием ДОТ</a:t>
          </a:r>
          <a:endParaRPr lang="ru-RU" sz="2800" kern="1200" dirty="0"/>
        </a:p>
      </dsp:txBody>
      <dsp:txXfrm>
        <a:off x="428628" y="3952"/>
        <a:ext cx="7573419" cy="1047615"/>
      </dsp:txXfrm>
    </dsp:sp>
    <dsp:sp modelId="{4CB83CCB-21F6-42F5-B802-F281B920AD3C}">
      <dsp:nvSpPr>
        <dsp:cNvPr id="0" name=""/>
        <dsp:cNvSpPr/>
      </dsp:nvSpPr>
      <dsp:spPr>
        <a:xfrm>
          <a:off x="0" y="1785967"/>
          <a:ext cx="857256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FE8BA-8CC1-41AB-9347-73D1AF3C851D}">
      <dsp:nvSpPr>
        <dsp:cNvPr id="0" name=""/>
        <dsp:cNvSpPr/>
      </dsp:nvSpPr>
      <dsp:spPr>
        <a:xfrm>
          <a:off x="500067" y="1428759"/>
          <a:ext cx="739555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Создание творческой группы учителей, обучение</a:t>
          </a:r>
          <a:endParaRPr lang="ru-RU" sz="2400" kern="1200" dirty="0"/>
        </a:p>
      </dsp:txBody>
      <dsp:txXfrm>
        <a:off x="500067" y="1428759"/>
        <a:ext cx="7395556" cy="708480"/>
      </dsp:txXfrm>
    </dsp:sp>
    <dsp:sp modelId="{5A8343C8-36D8-4BBD-B586-1A9FBB057025}">
      <dsp:nvSpPr>
        <dsp:cNvPr id="0" name=""/>
        <dsp:cNvSpPr/>
      </dsp:nvSpPr>
      <dsp:spPr>
        <a:xfrm>
          <a:off x="0" y="2874607"/>
          <a:ext cx="857256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375BDF-F0A5-425E-9000-FBE423C614DC}">
      <dsp:nvSpPr>
        <dsp:cNvPr id="0" name=""/>
        <dsp:cNvSpPr/>
      </dsp:nvSpPr>
      <dsp:spPr>
        <a:xfrm>
          <a:off x="428628" y="2520367"/>
          <a:ext cx="7563098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Выбор сферы использования ДОТ</a:t>
          </a:r>
          <a:endParaRPr lang="ru-RU" sz="2400" kern="1200" dirty="0"/>
        </a:p>
      </dsp:txBody>
      <dsp:txXfrm>
        <a:off x="428628" y="2520367"/>
        <a:ext cx="7563098" cy="708480"/>
      </dsp:txXfrm>
    </dsp:sp>
    <dsp:sp modelId="{5A23DF15-4146-44A8-B311-072C4A24A6C8}">
      <dsp:nvSpPr>
        <dsp:cNvPr id="0" name=""/>
        <dsp:cNvSpPr/>
      </dsp:nvSpPr>
      <dsp:spPr>
        <a:xfrm>
          <a:off x="0" y="3963247"/>
          <a:ext cx="857256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5524E-C183-4929-A791-9C7107791600}">
      <dsp:nvSpPr>
        <dsp:cNvPr id="0" name=""/>
        <dsp:cNvSpPr/>
      </dsp:nvSpPr>
      <dsp:spPr>
        <a:xfrm>
          <a:off x="428628" y="3609007"/>
          <a:ext cx="7519412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 Создание программ  с использованием ДОТ</a:t>
          </a:r>
          <a:endParaRPr lang="ru-RU" sz="2400" kern="1200" dirty="0"/>
        </a:p>
      </dsp:txBody>
      <dsp:txXfrm>
        <a:off x="428628" y="3609007"/>
        <a:ext cx="7519412" cy="7084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D0B717-8B77-4A85-80A8-3ED6EE917C57}">
      <dsp:nvSpPr>
        <dsp:cNvPr id="0" name=""/>
        <dsp:cNvSpPr/>
      </dsp:nvSpPr>
      <dsp:spPr>
        <a:xfrm>
          <a:off x="2803763" y="2277310"/>
          <a:ext cx="3027676" cy="2053446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Сфера использования ДОТ</a:t>
          </a:r>
          <a:endParaRPr lang="ru-RU" sz="2400" b="1" kern="1200" dirty="0"/>
        </a:p>
      </dsp:txBody>
      <dsp:txXfrm>
        <a:off x="2803763" y="2277310"/>
        <a:ext cx="3027676" cy="2053446"/>
      </dsp:txXfrm>
    </dsp:sp>
    <dsp:sp modelId="{4334B10B-C9AC-4D7C-8247-775CBB17B629}">
      <dsp:nvSpPr>
        <dsp:cNvPr id="0" name=""/>
        <dsp:cNvSpPr/>
      </dsp:nvSpPr>
      <dsp:spPr>
        <a:xfrm rot="16200000">
          <a:off x="4175540" y="1721912"/>
          <a:ext cx="284123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16200000">
        <a:off x="4175540" y="1721912"/>
        <a:ext cx="284123" cy="590797"/>
      </dsp:txXfrm>
    </dsp:sp>
    <dsp:sp modelId="{E963754E-E505-4348-B6A8-5F2559BE61E5}">
      <dsp:nvSpPr>
        <dsp:cNvPr id="0" name=""/>
        <dsp:cNvSpPr/>
      </dsp:nvSpPr>
      <dsp:spPr>
        <a:xfrm>
          <a:off x="3101507" y="3589"/>
          <a:ext cx="2432190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Урок</a:t>
          </a:r>
          <a:endParaRPr lang="ru-RU" sz="3200" kern="1200" dirty="0"/>
        </a:p>
      </dsp:txBody>
      <dsp:txXfrm>
        <a:off x="3101507" y="3589"/>
        <a:ext cx="2432190" cy="1737638"/>
      </dsp:txXfrm>
    </dsp:sp>
    <dsp:sp modelId="{B2DD20FF-CA90-4562-8C73-48914924E38C}">
      <dsp:nvSpPr>
        <dsp:cNvPr id="0" name=""/>
        <dsp:cNvSpPr/>
      </dsp:nvSpPr>
      <dsp:spPr>
        <a:xfrm rot="20505917">
          <a:off x="5747654" y="2506988"/>
          <a:ext cx="185206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20505917">
        <a:off x="5747654" y="2506988"/>
        <a:ext cx="185206" cy="590797"/>
      </dsp:txXfrm>
    </dsp:sp>
    <dsp:sp modelId="{BA4C906C-6F68-42EC-928E-E565A4CE3145}">
      <dsp:nvSpPr>
        <dsp:cNvPr id="0" name=""/>
        <dsp:cNvSpPr/>
      </dsp:nvSpPr>
      <dsp:spPr>
        <a:xfrm>
          <a:off x="5869319" y="1486517"/>
          <a:ext cx="2655754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Элективные курсы</a:t>
          </a:r>
          <a:endParaRPr lang="ru-RU" sz="2400" kern="1200" dirty="0"/>
        </a:p>
      </dsp:txBody>
      <dsp:txXfrm>
        <a:off x="5869319" y="1486517"/>
        <a:ext cx="2655754" cy="1737638"/>
      </dsp:txXfrm>
    </dsp:sp>
    <dsp:sp modelId="{1C75A7CC-F824-4129-9B50-5B7D4E8AF03F}">
      <dsp:nvSpPr>
        <dsp:cNvPr id="0" name=""/>
        <dsp:cNvSpPr/>
      </dsp:nvSpPr>
      <dsp:spPr>
        <a:xfrm rot="2335540">
          <a:off x="5384448" y="4048091"/>
          <a:ext cx="440371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2335540">
        <a:off x="5384448" y="4048091"/>
        <a:ext cx="440371" cy="590797"/>
      </dsp:txXfrm>
    </dsp:sp>
    <dsp:sp modelId="{10D123BD-978D-4DB0-962D-1A14E9C304C4}">
      <dsp:nvSpPr>
        <dsp:cNvPr id="0" name=""/>
        <dsp:cNvSpPr/>
      </dsp:nvSpPr>
      <dsp:spPr>
        <a:xfrm>
          <a:off x="5489893" y="4406029"/>
          <a:ext cx="2535857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Домашние задания</a:t>
          </a:r>
          <a:endParaRPr lang="ru-RU" sz="2000" kern="1200" dirty="0"/>
        </a:p>
      </dsp:txBody>
      <dsp:txXfrm>
        <a:off x="5489893" y="4406029"/>
        <a:ext cx="2535857" cy="1737638"/>
      </dsp:txXfrm>
    </dsp:sp>
    <dsp:sp modelId="{571FC06A-C5B9-47AD-BFA2-BB60CF1BFE14}">
      <dsp:nvSpPr>
        <dsp:cNvPr id="0" name=""/>
        <dsp:cNvSpPr/>
      </dsp:nvSpPr>
      <dsp:spPr>
        <a:xfrm rot="8049365">
          <a:off x="3154568" y="4056849"/>
          <a:ext cx="290503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8049365">
        <a:off x="3154568" y="4056849"/>
        <a:ext cx="290503" cy="590797"/>
      </dsp:txXfrm>
    </dsp:sp>
    <dsp:sp modelId="{352588F3-0315-474E-B2D1-EE625CCA9AB6}">
      <dsp:nvSpPr>
        <dsp:cNvPr id="0" name=""/>
        <dsp:cNvSpPr/>
      </dsp:nvSpPr>
      <dsp:spPr>
        <a:xfrm>
          <a:off x="1154460" y="4406029"/>
          <a:ext cx="2499089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Внеурочная деятельность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(проекты)</a:t>
          </a:r>
          <a:endParaRPr lang="ru-RU" sz="2000" kern="1200" dirty="0"/>
        </a:p>
      </dsp:txBody>
      <dsp:txXfrm>
        <a:off x="1154460" y="4406029"/>
        <a:ext cx="2499089" cy="1737638"/>
      </dsp:txXfrm>
    </dsp:sp>
    <dsp:sp modelId="{2D5B1C2B-76E1-492E-AB87-C39A631EF5BC}">
      <dsp:nvSpPr>
        <dsp:cNvPr id="0" name=""/>
        <dsp:cNvSpPr/>
      </dsp:nvSpPr>
      <dsp:spPr>
        <a:xfrm rot="11527229">
          <a:off x="2584230" y="2658723"/>
          <a:ext cx="208042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11527229">
        <a:off x="2584230" y="2658723"/>
        <a:ext cx="208042" cy="590797"/>
      </dsp:txXfrm>
    </dsp:sp>
    <dsp:sp modelId="{8BC0CA68-4E79-428F-906E-444E7B8B94B6}">
      <dsp:nvSpPr>
        <dsp:cNvPr id="0" name=""/>
        <dsp:cNvSpPr/>
      </dsp:nvSpPr>
      <dsp:spPr>
        <a:xfrm>
          <a:off x="184954" y="1800303"/>
          <a:ext cx="2352415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Подготовка к </a:t>
          </a:r>
          <a:r>
            <a:rPr lang="ru-RU" sz="2800" kern="1200" dirty="0" smtClean="0"/>
            <a:t>ГИА</a:t>
          </a:r>
          <a:endParaRPr lang="ru-RU" sz="2800" kern="1200" dirty="0"/>
        </a:p>
      </dsp:txBody>
      <dsp:txXfrm>
        <a:off x="184954" y="1800303"/>
        <a:ext cx="2352415" cy="173763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D0B717-8B77-4A85-80A8-3ED6EE917C57}">
      <dsp:nvSpPr>
        <dsp:cNvPr id="0" name=""/>
        <dsp:cNvSpPr/>
      </dsp:nvSpPr>
      <dsp:spPr>
        <a:xfrm>
          <a:off x="3073869" y="2214577"/>
          <a:ext cx="2641176" cy="2178911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Категории учащихся</a:t>
          </a:r>
          <a:endParaRPr lang="ru-RU" sz="2400" b="1" kern="1200" dirty="0"/>
        </a:p>
      </dsp:txBody>
      <dsp:txXfrm>
        <a:off x="3073869" y="2214577"/>
        <a:ext cx="2641176" cy="2178911"/>
      </dsp:txXfrm>
    </dsp:sp>
    <dsp:sp modelId="{4334B10B-C9AC-4D7C-8247-775CBB17B629}">
      <dsp:nvSpPr>
        <dsp:cNvPr id="0" name=""/>
        <dsp:cNvSpPr/>
      </dsp:nvSpPr>
      <dsp:spPr>
        <a:xfrm rot="16200000">
          <a:off x="4269020" y="1689604"/>
          <a:ext cx="250874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16200000">
        <a:off x="4269020" y="1689604"/>
        <a:ext cx="250874" cy="590797"/>
      </dsp:txXfrm>
    </dsp:sp>
    <dsp:sp modelId="{E963754E-E505-4348-B6A8-5F2559BE61E5}">
      <dsp:nvSpPr>
        <dsp:cNvPr id="0" name=""/>
        <dsp:cNvSpPr/>
      </dsp:nvSpPr>
      <dsp:spPr>
        <a:xfrm>
          <a:off x="3001419" y="3589"/>
          <a:ext cx="2786077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Одарённые дети (углублённое изучение)</a:t>
          </a:r>
          <a:endParaRPr lang="ru-RU" sz="2000" kern="1200" dirty="0"/>
        </a:p>
      </dsp:txBody>
      <dsp:txXfrm>
        <a:off x="3001419" y="3589"/>
        <a:ext cx="2786077" cy="1737638"/>
      </dsp:txXfrm>
    </dsp:sp>
    <dsp:sp modelId="{B2DD20FF-CA90-4562-8C73-48914924E38C}">
      <dsp:nvSpPr>
        <dsp:cNvPr id="0" name=""/>
        <dsp:cNvSpPr/>
      </dsp:nvSpPr>
      <dsp:spPr>
        <a:xfrm rot="20613161">
          <a:off x="5726476" y="2580758"/>
          <a:ext cx="234719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20613161">
        <a:off x="5726476" y="2580758"/>
        <a:ext cx="234719" cy="590797"/>
      </dsp:txXfrm>
    </dsp:sp>
    <dsp:sp modelId="{BA4C906C-6F68-42EC-928E-E565A4CE3145}">
      <dsp:nvSpPr>
        <dsp:cNvPr id="0" name=""/>
        <dsp:cNvSpPr/>
      </dsp:nvSpPr>
      <dsp:spPr>
        <a:xfrm>
          <a:off x="5929344" y="1571632"/>
          <a:ext cx="2780777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Учащиеся 9-11 классов (элективные курсы)</a:t>
          </a:r>
          <a:endParaRPr lang="ru-RU" sz="2000" kern="1200" dirty="0"/>
        </a:p>
      </dsp:txBody>
      <dsp:txXfrm>
        <a:off x="5929344" y="1571632"/>
        <a:ext cx="2780777" cy="1737638"/>
      </dsp:txXfrm>
    </dsp:sp>
    <dsp:sp modelId="{1C75A7CC-F824-4129-9B50-5B7D4E8AF03F}">
      <dsp:nvSpPr>
        <dsp:cNvPr id="0" name=""/>
        <dsp:cNvSpPr/>
      </dsp:nvSpPr>
      <dsp:spPr>
        <a:xfrm rot="2447812">
          <a:off x="5378371" y="4017745"/>
          <a:ext cx="370563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2447812">
        <a:off x="5378371" y="4017745"/>
        <a:ext cx="370563" cy="590797"/>
      </dsp:txXfrm>
    </dsp:sp>
    <dsp:sp modelId="{10D123BD-978D-4DB0-962D-1A14E9C304C4}">
      <dsp:nvSpPr>
        <dsp:cNvPr id="0" name=""/>
        <dsp:cNvSpPr/>
      </dsp:nvSpPr>
      <dsp:spPr>
        <a:xfrm>
          <a:off x="5143534" y="4406029"/>
          <a:ext cx="3068774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Учащиеся с ОВЗ</a:t>
          </a:r>
          <a:endParaRPr lang="ru-RU" sz="2000" kern="1200" dirty="0"/>
        </a:p>
      </dsp:txBody>
      <dsp:txXfrm>
        <a:off x="5143534" y="4406029"/>
        <a:ext cx="3068774" cy="1737638"/>
      </dsp:txXfrm>
    </dsp:sp>
    <dsp:sp modelId="{19E40AE6-BA09-47BB-A48A-CECC97C2AC99}">
      <dsp:nvSpPr>
        <dsp:cNvPr id="0" name=""/>
        <dsp:cNvSpPr/>
      </dsp:nvSpPr>
      <dsp:spPr>
        <a:xfrm rot="8342698">
          <a:off x="3094660" y="3994662"/>
          <a:ext cx="327406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8342698">
        <a:off x="3094660" y="3994662"/>
        <a:ext cx="327406" cy="590797"/>
      </dsp:txXfrm>
    </dsp:sp>
    <dsp:sp modelId="{58A7C634-CA81-436F-98FF-7D8CDC73A54C}">
      <dsp:nvSpPr>
        <dsp:cNvPr id="0" name=""/>
        <dsp:cNvSpPr/>
      </dsp:nvSpPr>
      <dsp:spPr>
        <a:xfrm>
          <a:off x="642937" y="4357714"/>
          <a:ext cx="3072857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Временно проживающие за </a:t>
          </a:r>
          <a:r>
            <a:rPr lang="ru-RU" sz="2000" kern="1200" dirty="0" smtClean="0"/>
            <a:t>пределами города</a:t>
          </a:r>
          <a:endParaRPr lang="ru-RU" sz="2000" kern="1200" dirty="0"/>
        </a:p>
      </dsp:txBody>
      <dsp:txXfrm>
        <a:off x="642937" y="4357714"/>
        <a:ext cx="3072857" cy="1737638"/>
      </dsp:txXfrm>
    </dsp:sp>
    <dsp:sp modelId="{571FC06A-C5B9-47AD-BFA2-BB60CF1BFE14}">
      <dsp:nvSpPr>
        <dsp:cNvPr id="0" name=""/>
        <dsp:cNvSpPr/>
      </dsp:nvSpPr>
      <dsp:spPr>
        <a:xfrm rot="11785133">
          <a:off x="2825089" y="2581016"/>
          <a:ext cx="236420" cy="590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kern="1200"/>
        </a:p>
      </dsp:txBody>
      <dsp:txXfrm rot="11785133">
        <a:off x="2825089" y="2581016"/>
        <a:ext cx="236420" cy="590797"/>
      </dsp:txXfrm>
    </dsp:sp>
    <dsp:sp modelId="{352588F3-0315-474E-B2D1-EE625CCA9AB6}">
      <dsp:nvSpPr>
        <dsp:cNvPr id="0" name=""/>
        <dsp:cNvSpPr/>
      </dsp:nvSpPr>
      <dsp:spPr>
        <a:xfrm>
          <a:off x="71425" y="1571641"/>
          <a:ext cx="2784861" cy="1737638"/>
        </a:xfrm>
        <a:prstGeom prst="ellips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Учащиеся 5-7 классов (проектная деятельность)</a:t>
          </a:r>
          <a:endParaRPr lang="ru-RU" sz="2000" kern="1200" dirty="0"/>
        </a:p>
      </dsp:txBody>
      <dsp:txXfrm>
        <a:off x="71425" y="1571641"/>
        <a:ext cx="2784861" cy="173763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A2612D-F502-4FE1-95A0-1898E2813BD6}">
      <dsp:nvSpPr>
        <dsp:cNvPr id="0" name=""/>
        <dsp:cNvSpPr/>
      </dsp:nvSpPr>
      <dsp:spPr>
        <a:xfrm>
          <a:off x="0" y="0"/>
          <a:ext cx="4572000" cy="4572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A1C214-A82F-431E-A9A7-F8EBA02B1361}">
      <dsp:nvSpPr>
        <dsp:cNvPr id="0" name=""/>
        <dsp:cNvSpPr/>
      </dsp:nvSpPr>
      <dsp:spPr>
        <a:xfrm>
          <a:off x="1679024" y="461665"/>
          <a:ext cx="4196003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видеолекция</a:t>
          </a:r>
          <a:endParaRPr lang="ru-RU" sz="2700" b="1" kern="1200" dirty="0"/>
        </a:p>
      </dsp:txBody>
      <dsp:txXfrm>
        <a:off x="1679024" y="461665"/>
        <a:ext cx="4196003" cy="650081"/>
      </dsp:txXfrm>
    </dsp:sp>
    <dsp:sp modelId="{12A7DF4E-6C46-4252-82D6-B5805234BA36}">
      <dsp:nvSpPr>
        <dsp:cNvPr id="0" name=""/>
        <dsp:cNvSpPr/>
      </dsp:nvSpPr>
      <dsp:spPr>
        <a:xfrm>
          <a:off x="1607017" y="1109737"/>
          <a:ext cx="4836188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err="1" smtClean="0"/>
            <a:t>видеоурок</a:t>
          </a:r>
          <a:endParaRPr lang="ru-RU" sz="2700" b="1" kern="1200" dirty="0"/>
        </a:p>
      </dsp:txBody>
      <dsp:txXfrm>
        <a:off x="1607017" y="1109737"/>
        <a:ext cx="4836188" cy="650081"/>
      </dsp:txXfrm>
    </dsp:sp>
    <dsp:sp modelId="{AF5718AC-F1E9-4037-BD5C-2D1A979EC141}">
      <dsp:nvSpPr>
        <dsp:cNvPr id="0" name=""/>
        <dsp:cNvSpPr/>
      </dsp:nvSpPr>
      <dsp:spPr>
        <a:xfrm>
          <a:off x="1617716" y="1713174"/>
          <a:ext cx="5135864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видеоконференция</a:t>
          </a:r>
          <a:endParaRPr lang="ru-RU" sz="2700" b="1" kern="1200" dirty="0"/>
        </a:p>
      </dsp:txBody>
      <dsp:txXfrm>
        <a:off x="1617716" y="1713174"/>
        <a:ext cx="5135864" cy="650081"/>
      </dsp:txXfrm>
    </dsp:sp>
    <dsp:sp modelId="{4E91220D-0590-4044-B3D2-981DD13D9FF4}">
      <dsp:nvSpPr>
        <dsp:cNvPr id="0" name=""/>
        <dsp:cNvSpPr/>
      </dsp:nvSpPr>
      <dsp:spPr>
        <a:xfrm>
          <a:off x="1571014" y="2333871"/>
          <a:ext cx="5813167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тестирование</a:t>
          </a:r>
          <a:endParaRPr lang="ru-RU" sz="2700" b="1" kern="1200" dirty="0"/>
        </a:p>
      </dsp:txBody>
      <dsp:txXfrm>
        <a:off x="1571014" y="2333871"/>
        <a:ext cx="5813167" cy="650081"/>
      </dsp:txXfrm>
    </dsp:sp>
    <dsp:sp modelId="{457E7B3A-F769-4816-835B-96FE346C1101}">
      <dsp:nvSpPr>
        <dsp:cNvPr id="0" name=""/>
        <dsp:cNvSpPr/>
      </dsp:nvSpPr>
      <dsp:spPr>
        <a:xfrm>
          <a:off x="1534074" y="2981944"/>
          <a:ext cx="6241404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/>
            <a:t>консультация</a:t>
          </a:r>
          <a:endParaRPr lang="ru-RU" sz="2700" b="1" kern="1200" dirty="0"/>
        </a:p>
      </dsp:txBody>
      <dsp:txXfrm>
        <a:off x="1534074" y="2981944"/>
        <a:ext cx="6241404" cy="650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1CB40DC-3081-41B1-A167-06728D82B9CD}" type="datetimeFigureOut">
              <a:rPr lang="ru-RU" smtClean="0"/>
              <a:pPr/>
              <a:t>28.10.2018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312D28-8F6D-4A5D-BC26-91DD42B420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071810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Определяющей тенденцией современного обучения является переход к личностно ориентированной системе образования.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8136904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Использование дистанционных  образовательных  технологий при обучении различных категорий учащихся  </a:t>
            </a:r>
            <a:endParaRPr lang="ru-RU" dirty="0"/>
          </a:p>
        </p:txBody>
      </p:sp>
      <p:pic>
        <p:nvPicPr>
          <p:cNvPr id="4" name="Picture 5" descr="C:\Documents and Settings\Ильина\Рабочий стол\16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4429132"/>
            <a:ext cx="2528902" cy="1896677"/>
          </a:xfrm>
          <a:prstGeom prst="rect">
            <a:avLst/>
          </a:prstGeom>
          <a:noFill/>
        </p:spPr>
      </p:pic>
      <p:pic>
        <p:nvPicPr>
          <p:cNvPr id="5" name="Picture 8" descr="C:\Documents and Settings\Ильина\Рабочий стол\129540_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572008"/>
            <a:ext cx="2438400" cy="1792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Формы проведения занятий с ДОТ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642918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Дистанционное обучение – это принципиально иной подход к образованию, так как преобладающая самостоятельность обучающегося предполагает ценностное отношение к собственному развитию.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3" descr="C:\Documents and Settings\Ильина\Рабочий стол\1423256839_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214554"/>
            <a:ext cx="4762500" cy="3857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Картинки по запросу картинки по теме Дистанционное обуч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8786874" cy="5715000"/>
          </a:xfrm>
          <a:prstGeom prst="rect">
            <a:avLst/>
          </a:prstGeom>
          <a:noFill/>
        </p:spPr>
      </p:pic>
      <p:pic>
        <p:nvPicPr>
          <p:cNvPr id="24580" name="Picture 4" descr="C:\Documents and Settings\Ильина\Рабочий стол\distantsionnoe-obuchenie-detej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214818"/>
            <a:ext cx="2757494" cy="17569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Специфические задачи ДО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556792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ru-RU" sz="2800" dirty="0" smtClean="0"/>
              <a:t>усиление активной роли обучающегося в собственном образовании</a:t>
            </a:r>
          </a:p>
          <a:p>
            <a:pPr marL="361950" indent="-361950">
              <a:buFont typeface="Wingdings" pitchFamily="2" charset="2"/>
              <a:buChar char="Ø"/>
            </a:pPr>
            <a:r>
              <a:rPr lang="ru-RU" sz="2800" dirty="0" smtClean="0"/>
              <a:t>увеличение объема доступных образовательных материалов</a:t>
            </a:r>
          </a:p>
          <a:p>
            <a:pPr marL="361950" indent="-361950">
              <a:buFont typeface="Wingdings" pitchFamily="2" charset="2"/>
              <a:buChar char="Ø"/>
            </a:pPr>
            <a:r>
              <a:rPr lang="ru-RU" sz="2800" dirty="0" smtClean="0"/>
              <a:t>увеличение эвристической составляющей учебного процесса за счет применения интерактивных форм занятий</a:t>
            </a:r>
          </a:p>
          <a:p>
            <a:pPr marL="361950" indent="-361950">
              <a:buFont typeface="Wingdings" pitchFamily="2" charset="2"/>
              <a:buChar char="Ø"/>
            </a:pPr>
            <a:r>
              <a:rPr lang="ru-RU" sz="2800" dirty="0" smtClean="0"/>
              <a:t>более комфортные  условия для творческого самовыражения ученика</a:t>
            </a:r>
          </a:p>
          <a:p>
            <a:pPr marL="361950" indent="-361950">
              <a:buFont typeface="Wingdings" pitchFamily="2" charset="2"/>
              <a:buChar char="Ø"/>
            </a:pPr>
            <a:r>
              <a:rPr lang="ru-RU" sz="2800" b="1" dirty="0" smtClean="0"/>
              <a:t>повышение качества образования</a:t>
            </a:r>
          </a:p>
          <a:p>
            <a:pPr>
              <a:buFont typeface="Wingdings" pitchFamily="2" charset="2"/>
              <a:buChar char="Ø"/>
            </a:pP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Дорожная  карта развития системы ДО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285720" y="1643050"/>
          <a:ext cx="857256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0" y="1628775"/>
          <a:ext cx="8543925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42844" y="214290"/>
          <a:ext cx="8786874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</p:nvPr>
        </p:nvGraphicFramePr>
        <p:xfrm>
          <a:off x="0" y="1628775"/>
          <a:ext cx="8543925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42844" y="214290"/>
          <a:ext cx="8786874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Средства обучения</a:t>
            </a:r>
            <a:endParaRPr lang="ru-RU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395536" y="1527175"/>
            <a:ext cx="8424936" cy="4572000"/>
          </a:xfrm>
        </p:spPr>
        <p:txBody>
          <a:bodyPr/>
          <a:lstStyle/>
          <a:p>
            <a:pPr marL="361950" indent="-361950">
              <a:buClrTx/>
              <a:buFont typeface="Wingdings" pitchFamily="2" charset="2"/>
              <a:buChar char="Ø"/>
            </a:pPr>
            <a:r>
              <a:rPr lang="ru-RU" sz="3200" dirty="0" smtClean="0"/>
              <a:t>компьютерные обучающие программы</a:t>
            </a:r>
          </a:p>
          <a:p>
            <a:pPr marL="361950" indent="-361950">
              <a:buClrTx/>
              <a:buFont typeface="Wingdings" pitchFamily="2" charset="2"/>
              <a:buChar char="Ø"/>
            </a:pPr>
            <a:r>
              <a:rPr lang="ru-RU" sz="3200" dirty="0" smtClean="0"/>
              <a:t> электронные учебные пособия</a:t>
            </a:r>
          </a:p>
          <a:p>
            <a:pPr marL="361950" indent="-361950">
              <a:buClrTx/>
              <a:buFont typeface="Wingdings" pitchFamily="2" charset="2"/>
              <a:buChar char="Ø"/>
            </a:pPr>
            <a:r>
              <a:rPr lang="ru-RU" sz="3200" dirty="0" smtClean="0"/>
              <a:t>компьютерные системы тестирования и контроля знаний</a:t>
            </a:r>
          </a:p>
          <a:p>
            <a:pPr marL="361950" indent="-361950">
              <a:buClrTx/>
              <a:buFont typeface="Wingdings" pitchFamily="2" charset="2"/>
              <a:buChar char="Ø"/>
            </a:pPr>
            <a:r>
              <a:rPr lang="ru-RU" sz="3200" dirty="0" smtClean="0"/>
              <a:t>электронные справочники</a:t>
            </a:r>
          </a:p>
          <a:p>
            <a:pPr marL="361950" indent="-361950">
              <a:buClrTx/>
              <a:buFont typeface="Wingdings" pitchFamily="2" charset="2"/>
              <a:buChar char="Ø"/>
            </a:pPr>
            <a:r>
              <a:rPr lang="ru-RU" sz="3200" dirty="0" smtClean="0"/>
              <a:t>учебные аудио и видеоматериалы</a:t>
            </a:r>
          </a:p>
          <a:p>
            <a:pPr marL="361950" indent="-361950">
              <a:buClrTx/>
              <a:buFont typeface="Wingdings" pitchFamily="2" charset="2"/>
              <a:buChar char="Ø"/>
            </a:pPr>
            <a:r>
              <a:rPr lang="ru-RU" sz="3200" dirty="0" smtClean="0"/>
              <a:t>информационные материалы.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714488"/>
            <a:ext cx="8286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542925">
              <a:buFont typeface="Wingdings" pitchFamily="2" charset="2"/>
              <a:buChar char="Ø"/>
              <a:tabLst>
                <a:tab pos="542925" algn="l"/>
              </a:tabLst>
            </a:pPr>
            <a:r>
              <a:rPr lang="ru-RU" sz="3600" dirty="0" smtClean="0"/>
              <a:t>рабочие программы по предмету</a:t>
            </a:r>
          </a:p>
          <a:p>
            <a:pPr marL="542925" indent="-542925">
              <a:buFont typeface="Wingdings" pitchFamily="2" charset="2"/>
              <a:buChar char="Ø"/>
              <a:tabLst>
                <a:tab pos="542925" algn="l"/>
              </a:tabLst>
            </a:pPr>
            <a:r>
              <a:rPr lang="ru-RU" sz="3600" dirty="0" smtClean="0"/>
              <a:t>собственно </a:t>
            </a:r>
            <a:r>
              <a:rPr lang="ru-RU" sz="3600" dirty="0"/>
              <a:t>учебный </a:t>
            </a:r>
            <a:r>
              <a:rPr lang="ru-RU" sz="3600" dirty="0" smtClean="0"/>
              <a:t>материал</a:t>
            </a:r>
            <a:endParaRPr lang="ru-RU" sz="3600" dirty="0"/>
          </a:p>
          <a:p>
            <a:pPr marL="542925" indent="-542925">
              <a:buFont typeface="Wingdings" pitchFamily="2" charset="2"/>
              <a:buChar char="Ø"/>
              <a:tabLst>
                <a:tab pos="542925" algn="l"/>
              </a:tabLst>
            </a:pPr>
            <a:r>
              <a:rPr lang="ru-RU" sz="3600" b="1" dirty="0" smtClean="0"/>
              <a:t>методические</a:t>
            </a:r>
            <a:r>
              <a:rPr lang="ru-RU" sz="3600" dirty="0"/>
              <a:t> инструкции по его </a:t>
            </a:r>
            <a:r>
              <a:rPr lang="ru-RU" sz="3600" dirty="0" smtClean="0"/>
              <a:t>освоению</a:t>
            </a:r>
            <a:endParaRPr lang="ru-RU" sz="3600" dirty="0"/>
          </a:p>
          <a:p>
            <a:pPr marL="542925" indent="-542925">
              <a:buFont typeface="Wingdings" pitchFamily="2" charset="2"/>
              <a:buChar char="Ø"/>
              <a:tabLst>
                <a:tab pos="542925" algn="l"/>
              </a:tabLst>
            </a:pPr>
            <a:r>
              <a:rPr lang="ru-RU" sz="3600" dirty="0" smtClean="0"/>
              <a:t>вопросы </a:t>
            </a:r>
            <a:r>
              <a:rPr lang="ru-RU" sz="3600" dirty="0"/>
              <a:t>и </a:t>
            </a:r>
            <a:r>
              <a:rPr lang="ru-RU" sz="3600" dirty="0" smtClean="0"/>
              <a:t>тренировочные задания</a:t>
            </a:r>
            <a:endParaRPr lang="ru-RU" sz="3600" dirty="0"/>
          </a:p>
          <a:p>
            <a:pPr marL="542925" indent="-542925">
              <a:buFont typeface="Wingdings" pitchFamily="2" charset="2"/>
              <a:buChar char="Ø"/>
              <a:tabLst>
                <a:tab pos="542925" algn="l"/>
              </a:tabLst>
            </a:pPr>
            <a:r>
              <a:rPr lang="ru-RU" sz="3600" dirty="0" smtClean="0"/>
              <a:t>контрольные </a:t>
            </a:r>
            <a:r>
              <a:rPr lang="ru-RU" sz="3600" dirty="0"/>
              <a:t>задания и пояснения к их </a:t>
            </a:r>
            <a:r>
              <a:rPr lang="ru-RU" sz="3600" dirty="0" smtClean="0"/>
              <a:t>выполнению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214290"/>
            <a:ext cx="8858312" cy="75895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Структура учебного материала при ДО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Требования к материалам и организации дистанционных курсов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12776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ru-RU" sz="3200" dirty="0" smtClean="0"/>
              <a:t>тщательное и детальное планирование деятельности ученика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ru-RU" sz="3200" dirty="0" smtClean="0"/>
              <a:t>четкая постановка задач и целей обучения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ru-RU" sz="3200" dirty="0" smtClean="0"/>
              <a:t>организация доставки необходимых учебных материалов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ru-RU" sz="3200" dirty="0" smtClean="0"/>
              <a:t>модульное структурирование содержания дистанционного курса</a:t>
            </a:r>
          </a:p>
          <a:p>
            <a:pPr marL="447675" indent="-447675">
              <a:buFont typeface="Wingdings" pitchFamily="2" charset="2"/>
              <a:buChar char="Ø"/>
            </a:pPr>
            <a:r>
              <a:rPr lang="ru-RU" sz="3200" dirty="0" smtClean="0"/>
              <a:t> наличие методических материалов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432</TotalTime>
  <Words>235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Использование дистанционных  образовательных  технологий при обучении различных категорий учащихся  </vt:lpstr>
      <vt:lpstr>Слайд 2</vt:lpstr>
      <vt:lpstr>Специфические задачи ДО</vt:lpstr>
      <vt:lpstr>Дорожная  карта развития системы ДО</vt:lpstr>
      <vt:lpstr>Слайд 5</vt:lpstr>
      <vt:lpstr>Слайд 6</vt:lpstr>
      <vt:lpstr>Средства обучения</vt:lpstr>
      <vt:lpstr>Структура учебного материала при ДО</vt:lpstr>
      <vt:lpstr>Требования к материалам и организации дистанционных курсов </vt:lpstr>
      <vt:lpstr>Формы проведения занятий с ДОТ</vt:lpstr>
      <vt:lpstr>Слайд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45</cp:revision>
  <dcterms:created xsi:type="dcterms:W3CDTF">2017-03-28T16:11:09Z</dcterms:created>
  <dcterms:modified xsi:type="dcterms:W3CDTF">2018-10-28T13:41:44Z</dcterms:modified>
</cp:coreProperties>
</file>