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7E3-F749-4B4C-88D4-76798379E301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0BFE-3C17-40E6-87C6-D8A7055C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362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7E3-F749-4B4C-88D4-76798379E301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0BFE-3C17-40E6-87C6-D8A7055C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6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7E3-F749-4B4C-88D4-76798379E301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0BFE-3C17-40E6-87C6-D8A7055C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3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7E3-F749-4B4C-88D4-76798379E301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0BFE-3C17-40E6-87C6-D8A7055C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8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7E3-F749-4B4C-88D4-76798379E301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0BFE-3C17-40E6-87C6-D8A7055C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75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7E3-F749-4B4C-88D4-76798379E301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0BFE-3C17-40E6-87C6-D8A7055C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40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7E3-F749-4B4C-88D4-76798379E301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0BFE-3C17-40E6-87C6-D8A7055C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90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7E3-F749-4B4C-88D4-76798379E301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0BFE-3C17-40E6-87C6-D8A7055C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72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7E3-F749-4B4C-88D4-76798379E301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0BFE-3C17-40E6-87C6-D8A7055C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491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7E3-F749-4B4C-88D4-76798379E301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0BFE-3C17-40E6-87C6-D8A7055C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3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847E3-F749-4B4C-88D4-76798379E301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30BFE-3C17-40E6-87C6-D8A7055C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0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847E3-F749-4B4C-88D4-76798379E301}" type="datetimeFigureOut">
              <a:rPr lang="ru-RU" smtClean="0"/>
              <a:t>10.01.2019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30BFE-3C17-40E6-87C6-D8A7055CAD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800199"/>
          </a:xfrm>
        </p:spPr>
        <p:txBody>
          <a:bodyPr/>
          <a:lstStyle/>
          <a:p>
            <a:r>
              <a:rPr lang="ru-RU" sz="2900" b="1" dirty="0">
                <a:solidFill>
                  <a:prstClr val="black"/>
                </a:solidFill>
              </a:rPr>
              <a:t>Дидактические игры для формирования связной речи и речевого </a:t>
            </a:r>
            <a:r>
              <a:rPr lang="ru-RU" sz="2900" b="1" dirty="0" smtClean="0">
                <a:solidFill>
                  <a:prstClr val="black"/>
                </a:solidFill>
              </a:rPr>
              <a:t>творчества.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517232"/>
            <a:ext cx="4248472" cy="720080"/>
          </a:xfrm>
        </p:spPr>
        <p:txBody>
          <a:bodyPr>
            <a:normAutofit/>
          </a:bodyPr>
          <a:lstStyle/>
          <a:p>
            <a:r>
              <a:rPr lang="ru-RU" sz="1800" smtClean="0"/>
              <a:t>Воспитатель: </a:t>
            </a:r>
            <a:r>
              <a:rPr lang="ru-RU" sz="1800" dirty="0" smtClean="0"/>
              <a:t>Хватова Юлия </a:t>
            </a:r>
            <a:r>
              <a:rPr lang="ru-RU" sz="1800" dirty="0" smtClean="0"/>
              <a:t>Сергеевна</a:t>
            </a: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345389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Недостаточное развитие фонематического восприятия приводит к тому, что у детей самостоятельно не формируется готовность к звуковому анализу слов, что впоследствии не позволит им успешно овладеть грамотой в школе.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Дидактическая </a:t>
            </a:r>
            <a:r>
              <a:rPr lang="ru-RU" sz="2800" b="1" dirty="0"/>
              <a:t>игра «Собери цветок» </a:t>
            </a:r>
          </a:p>
        </p:txBody>
      </p:sp>
      <p:pic>
        <p:nvPicPr>
          <p:cNvPr id="11267" name="Picture 3" descr="E:\User\Desktop\P_20181126_1624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96952"/>
            <a:ext cx="280831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45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Игра </a:t>
            </a:r>
            <a:r>
              <a:rPr lang="ru-RU" sz="2800" b="1" dirty="0"/>
              <a:t>« Волшебные кубики»</a:t>
            </a:r>
          </a:p>
        </p:txBody>
      </p:sp>
      <p:pic>
        <p:nvPicPr>
          <p:cNvPr id="12291" name="Picture 3" descr="E:\User\Desktop\P_20181126_161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1268760"/>
            <a:ext cx="2779407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49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Дидактическая игра «Собери бусы» </a:t>
            </a:r>
          </a:p>
        </p:txBody>
      </p:sp>
      <p:pic>
        <p:nvPicPr>
          <p:cNvPr id="13315" name="Picture 3" descr="E:\User\Desktop\P_20181126_1622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2819912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32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2800" b="1" dirty="0"/>
              <a:t>Таким образом, использование дидактических игр и упражнений даёт большие возможности для развития речи у детей - дошкольников</a:t>
            </a:r>
            <a:r>
              <a:rPr lang="ru-RU" sz="2800" b="1" dirty="0" smtClean="0"/>
              <a:t>:</a:t>
            </a:r>
            <a:br>
              <a:rPr lang="ru-RU" sz="2800" b="1" dirty="0" smtClean="0"/>
            </a:br>
            <a:r>
              <a:rPr lang="ru-RU" sz="2800" b="1" dirty="0"/>
              <a:t> 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- повышается </a:t>
            </a:r>
            <a:r>
              <a:rPr lang="ru-RU" sz="2800" b="1" dirty="0"/>
              <a:t>речевая мотивация, успешно развиваются коммуникативные навыки;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-обеспечивается </a:t>
            </a:r>
            <a:r>
              <a:rPr lang="ru-RU" sz="2800" b="1" dirty="0"/>
              <a:t>психологический комфорт;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- дети </a:t>
            </a:r>
            <a:r>
              <a:rPr lang="ru-RU" sz="2800" b="1" dirty="0"/>
              <a:t>запоминают большое количество речевого материала;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- активизируются </a:t>
            </a:r>
            <a:r>
              <a:rPr lang="ru-RU" sz="2800" b="1" dirty="0"/>
              <a:t>высшие психические функции (память, внимание, мышление</a:t>
            </a:r>
            <a:r>
              <a:rPr lang="ru-RU" sz="2800" b="1" dirty="0" smtClean="0"/>
              <a:t>).</a:t>
            </a:r>
            <a:r>
              <a:rPr lang="ru-RU" sz="28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7036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6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520280"/>
          </a:xfrm>
        </p:spPr>
        <p:txBody>
          <a:bodyPr>
            <a:normAutofit/>
          </a:bodyPr>
          <a:lstStyle/>
          <a:p>
            <a:r>
              <a:rPr lang="ru-RU" sz="2800" b="1" dirty="0"/>
              <a:t>Дидактические игры универсальны и их разнообразие и наполнение содержанием зависит только от вашей фантазии и желания работать с детьми весело и интересно.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11308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2420888"/>
            <a:ext cx="4464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Спасибо за внимание!</a:t>
            </a:r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40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80928"/>
            <a:ext cx="8229600" cy="2952328"/>
          </a:xfrm>
        </p:spPr>
        <p:txBody>
          <a:bodyPr>
            <a:normAutofit/>
          </a:bodyPr>
          <a:lstStyle/>
          <a:p>
            <a:r>
              <a:rPr lang="ru-RU" sz="2800" b="0" i="0" dirty="0" smtClean="0">
                <a:solidFill>
                  <a:srgbClr val="444444"/>
                </a:solidFill>
                <a:effectLst/>
                <a:latin typeface="Open Sans"/>
              </a:rPr>
              <a:t> </a:t>
            </a:r>
            <a:r>
              <a:rPr lang="ru-RU" sz="2800" b="1" i="0" dirty="0" smtClean="0">
                <a:solidFill>
                  <a:srgbClr val="444444"/>
                </a:solidFill>
                <a:effectLst/>
                <a:latin typeface="Open Sans"/>
              </a:rPr>
              <a:t>Обучение и игра не враги, цели и интересы которых совершенно противоположны, - это друзья, товарищи, которым сама природа указала идти одной дорогой и взаимно поддерживать друг друга. </a:t>
            </a:r>
            <a:r>
              <a:rPr lang="ru-RU" sz="2800" b="1" i="0" dirty="0" err="1" smtClean="0">
                <a:solidFill>
                  <a:srgbClr val="444444"/>
                </a:solidFill>
                <a:effectLst/>
                <a:latin typeface="Open Sans"/>
              </a:rPr>
              <a:t>П.Ф.Каптерев</a:t>
            </a:r>
            <a:r>
              <a:rPr lang="ru-RU" sz="2800" b="1" i="0" dirty="0" smtClean="0">
                <a:solidFill>
                  <a:srgbClr val="444444"/>
                </a:solidFill>
                <a:effectLst/>
                <a:latin typeface="Open Sans"/>
              </a:rPr>
              <a:t> 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7486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4752528"/>
          </a:xfrm>
        </p:spPr>
        <p:txBody>
          <a:bodyPr>
            <a:noAutofit/>
          </a:bodyPr>
          <a:lstStyle/>
          <a:p>
            <a:r>
              <a:rPr lang="ru-RU" sz="2450" b="1" dirty="0"/>
              <a:t>Хорошая речь – важное условие развития личности ребёнка. Чем богаче и правильнее у ребенка речь, тем легче высказывать ему свои мысли, тем шире его возможности в познании окружающего мира, содержательнее и полноценнее отношения со сверстниками и взрослыми, тем активнее осуществляется его психическое развитие. Но речь ребёнка не является врождённой функцией. Она развивается постепенно, вместе с его ростом и развитием. Речь необходимо формировать и развивать в комплексе с общим развитием ребёнка. Гораздо успешнее это осуществлять, используя игры. Так как в дошкольном возрасте игровая деятельность является ведущей. </a:t>
            </a:r>
          </a:p>
        </p:txBody>
      </p:sp>
    </p:spTree>
    <p:extLst>
      <p:ext uri="{BB962C8B-B14F-4D97-AF65-F5344CB8AC3E}">
        <p14:creationId xmlns:p14="http://schemas.microsoft.com/office/powerpoint/2010/main" val="70535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2450" b="1" dirty="0"/>
              <a:t>Игровой метод обучения способствует созданию заинтересованной, непринужденной обстановки; повышает речевую мотивацию; побуждает детей к общению друг с другом; процесс мышления протекает быстрее, новые навыки усваиваются прочнее. Дидактическая игра – прекрасное средство обучения и развития, используемое при усвоении любого программного материала. Специально подобранные игры и упражнения дают возможность благоприятно воздействовать на все компоненты речи. В игре ребенок получает возможность обогащать и закреплять словарь, формировать грамматические категории, развивать связную речь, расширять знания об окружающем мире, развивать словесное творчество, развивать коммуникативные навыки. </a:t>
            </a:r>
          </a:p>
        </p:txBody>
      </p:sp>
    </p:spTree>
    <p:extLst>
      <p:ext uri="{BB962C8B-B14F-4D97-AF65-F5344CB8AC3E}">
        <p14:creationId xmlns:p14="http://schemas.microsoft.com/office/powerpoint/2010/main" val="156585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1659"/>
            <a:ext cx="8229600" cy="603468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Виды Дидактических игр:</a:t>
            </a:r>
            <a:br>
              <a:rPr lang="ru-RU" sz="2400" b="1" dirty="0" smtClean="0"/>
            </a:br>
            <a:r>
              <a:rPr lang="ru-RU" sz="2200" b="1" dirty="0" smtClean="0"/>
              <a:t>Настольно – печатные </a:t>
            </a:r>
            <a:r>
              <a:rPr lang="ru-RU" sz="2200" b="1" dirty="0"/>
              <a:t>игры используются как наглядные пособия, направленные на развитие зрительной памяти и внимания: « Что растёт в саду, лесу, огороде</a:t>
            </a:r>
            <a:r>
              <a:rPr lang="ru-RU" sz="2200" b="1" dirty="0" smtClean="0"/>
              <a:t>?», «</a:t>
            </a:r>
            <a:r>
              <a:rPr lang="ru-RU" sz="2200" b="1" dirty="0"/>
              <a:t>Что сначала, что потом</a:t>
            </a:r>
            <a:r>
              <a:rPr lang="ru-RU" sz="2200" b="1" dirty="0" smtClean="0"/>
              <a:t>?», «</a:t>
            </a:r>
            <a:r>
              <a:rPr lang="ru-RU" sz="2200" b="1" dirty="0"/>
              <a:t>Что кому нужно?», «Лото</a:t>
            </a:r>
            <a:r>
              <a:rPr lang="ru-RU" sz="2200" b="1" dirty="0" smtClean="0"/>
              <a:t>». «</a:t>
            </a:r>
            <a:r>
              <a:rPr lang="ru-RU" sz="2200" b="1" dirty="0"/>
              <a:t>Логический поезд», </a:t>
            </a:r>
            <a:r>
              <a:rPr lang="ru-RU" sz="2200" b="1" dirty="0" smtClean="0"/>
              <a:t>«</a:t>
            </a:r>
            <a:r>
              <a:rPr lang="ru-RU" sz="2200" b="1" dirty="0"/>
              <a:t>Где это я видел?» и др.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Игры </a:t>
            </a:r>
            <a:r>
              <a:rPr lang="ru-RU" sz="2200" b="1" dirty="0"/>
              <a:t>с предметами или игрушками направлены на развитие тактильных ощущений, умение манипулировать с различными предметами и игрушками, развитие творческого мышления и воображения: «Что изменилось</a:t>
            </a:r>
            <a:r>
              <a:rPr lang="ru-RU" sz="2200" b="1" dirty="0" smtClean="0"/>
              <a:t>?», «</a:t>
            </a:r>
            <a:r>
              <a:rPr lang="ru-RU" sz="2200" b="1" dirty="0"/>
              <a:t>Найди и назови», «Магазин</a:t>
            </a:r>
            <a:r>
              <a:rPr lang="ru-RU" sz="2200" b="1" dirty="0" smtClean="0"/>
              <a:t>», «</a:t>
            </a:r>
            <a:r>
              <a:rPr lang="ru-RU" sz="2200" b="1" dirty="0"/>
              <a:t>Чьи это детки</a:t>
            </a:r>
            <a:r>
              <a:rPr lang="ru-RU" sz="2200" b="1" dirty="0" smtClean="0"/>
              <a:t>», «</a:t>
            </a:r>
            <a:r>
              <a:rPr lang="ru-RU" sz="2200" b="1" dirty="0"/>
              <a:t>Кто скорее соберет?» и др. Словесные игры способствуют развитию слуховой памяти, внимания, коммуникативных способностей, а также развитию связной речи. «Кому что нужно?», «Назови три предмета», «Назови одним словом». «Похож –не похож», »Кто больше заметит небылиц». А что потом?», «Так бывает или нет?» и др. </a:t>
            </a:r>
          </a:p>
        </p:txBody>
      </p:sp>
    </p:spTree>
    <p:extLst>
      <p:ext uri="{BB962C8B-B14F-4D97-AF65-F5344CB8AC3E}">
        <p14:creationId xmlns:p14="http://schemas.microsoft.com/office/powerpoint/2010/main" val="427493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688632"/>
          </a:xfrm>
        </p:spPr>
        <p:txBody>
          <a:bodyPr>
            <a:normAutofit/>
          </a:bodyPr>
          <a:lstStyle/>
          <a:p>
            <a:r>
              <a:rPr lang="ru-RU" sz="2400" b="1" dirty="0"/>
              <a:t>Для большинства детей ведущий канал восприятия окружающего мира – зрительный, что ещё раз подчёркивает необходимость включения в систему работы приёмов и методов активизации зрительного анализатора. Применение дидактических игр и упражнений, направленных на стимуляцию зрительного восприятия в комплексе с предметной деятельностью, способствуют формированию у детей положительной мотивации к развитию речи – важному условию реализации любой деятельности. Игровые приёмы с обычными игрушками </a:t>
            </a:r>
            <a:r>
              <a:rPr lang="ru-RU" sz="2400" b="1" dirty="0" smtClean="0"/>
              <a:t>воспитатель может использовать во </a:t>
            </a:r>
            <a:r>
              <a:rPr lang="ru-RU" sz="2400" b="1" dirty="0"/>
              <a:t>время обучения элементарным математическим представлениям, ознакомлению с окружающим, развитию речи и в других режимных моментах. 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54066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5040560"/>
          </a:xfrm>
        </p:spPr>
        <p:txBody>
          <a:bodyPr>
            <a:normAutofit/>
          </a:bodyPr>
          <a:lstStyle/>
          <a:p>
            <a:r>
              <a:rPr lang="ru-RU" sz="2400" b="1" dirty="0"/>
              <a:t>В обогащении речи ребенка, в уточнении уже имеющихся у него слов, пополнении знаний об окружающем мире, большое значение имеют игры с мячом. Эти игры также способствуют развитию моторных навыков у детей. Игры с мячом универсальны и разнообразны. «Мяч бросай и животных называй», «Мяч бросай, четко фрукты называй», «Кто где живет?», «Скажи ласково», «Что происходит в природе?», «Составь предложение», «Подскажи словечко», «Четвёртый лишний», «Веселый счет» и т.д.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311201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rmAutofit/>
          </a:bodyPr>
          <a:lstStyle/>
          <a:p>
            <a:r>
              <a:rPr lang="ru-RU" sz="2800" b="1" dirty="0"/>
              <a:t>Игры «Назови ласково», «Мяч бросай, животных называй» </a:t>
            </a:r>
          </a:p>
        </p:txBody>
      </p:sp>
      <p:pic>
        <p:nvPicPr>
          <p:cNvPr id="9219" name="Picture 3" descr="E:\User\Desktop\P_20181126_1609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96" y="1916832"/>
            <a:ext cx="7388313" cy="41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399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 </a:t>
            </a:r>
            <a:r>
              <a:rPr lang="ru-RU" sz="2800" b="1" dirty="0"/>
              <a:t>Дидактическая игра «Вчера, сегодня, завтра» То, что было, то что будет, Каждый помнит не забудет.</a:t>
            </a:r>
          </a:p>
        </p:txBody>
      </p:sp>
      <p:pic>
        <p:nvPicPr>
          <p:cNvPr id="10245" name="Picture 5" descr="E:\User\Desktop\P_20181123_114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362564" cy="414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625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490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Дидактические игры для формирования связной речи и речевого творчества.</vt:lpstr>
      <vt:lpstr> Обучение и игра не враги, цели и интересы которых совершенно противоположны, - это друзья, товарищи, которым сама природа указала идти одной дорогой и взаимно поддерживать друг друга. П.Ф.Каптерев </vt:lpstr>
      <vt:lpstr>Хорошая речь – важное условие развития личности ребёнка. Чем богаче и правильнее у ребенка речь, тем легче высказывать ему свои мысли, тем шире его возможности в познании окружающего мира, содержательнее и полноценнее отношения со сверстниками и взрослыми, тем активнее осуществляется его психическое развитие. Но речь ребёнка не является врождённой функцией. Она развивается постепенно, вместе с его ростом и развитием. Речь необходимо формировать и развивать в комплексе с общим развитием ребёнка. Гораздо успешнее это осуществлять, используя игры. Так как в дошкольном возрасте игровая деятельность является ведущей. </vt:lpstr>
      <vt:lpstr>Игровой метод обучения способствует созданию заинтересованной, непринужденной обстановки; повышает речевую мотивацию; побуждает детей к общению друг с другом; процесс мышления протекает быстрее, новые навыки усваиваются прочнее. Дидактическая игра – прекрасное средство обучения и развития, используемое при усвоении любого программного материала. Специально подобранные игры и упражнения дают возможность благоприятно воздействовать на все компоненты речи. В игре ребенок получает возможность обогащать и закреплять словарь, формировать грамматические категории, развивать связную речь, расширять знания об окружающем мире, развивать словесное творчество, развивать коммуникативные навыки. </vt:lpstr>
      <vt:lpstr>Виды Дидактических игр: Настольно – печатные игры используются как наглядные пособия, направленные на развитие зрительной памяти и внимания: « Что растёт в саду, лесу, огороде?», «Что сначала, что потом?», «Что кому нужно?», «Лото». «Логический поезд», «Где это я видел?» и др.  Игры с предметами или игрушками направлены на развитие тактильных ощущений, умение манипулировать с различными предметами и игрушками, развитие творческого мышления и воображения: «Что изменилось?», «Найди и назови», «Магазин», «Чьи это детки», «Кто скорее соберет?» и др. Словесные игры способствуют развитию слуховой памяти, внимания, коммуникативных способностей, а также развитию связной речи. «Кому что нужно?», «Назови три предмета», «Назови одним словом». «Похож –не похож», »Кто больше заметит небылиц». А что потом?», «Так бывает или нет?» и др. </vt:lpstr>
      <vt:lpstr>Для большинства детей ведущий канал восприятия окружающего мира – зрительный, что ещё раз подчёркивает необходимость включения в систему работы приёмов и методов активизации зрительного анализатора. Применение дидактических игр и упражнений, направленных на стимуляцию зрительного восприятия в комплексе с предметной деятельностью, способствуют формированию у детей положительной мотивации к развитию речи – важному условию реализации любой деятельности. Игровые приёмы с обычными игрушками воспитатель может использовать во время обучения элементарным математическим представлениям, ознакомлению с окружающим, развитию речи и в других режимных моментах. </vt:lpstr>
      <vt:lpstr>В обогащении речи ребенка, в уточнении уже имеющихся у него слов, пополнении знаний об окружающем мире, большое значение имеют игры с мячом. Эти игры также способствуют развитию моторных навыков у детей. Игры с мячом универсальны и разнообразны. «Мяч бросай и животных называй», «Мяч бросай, четко фрукты называй», «Кто где живет?», «Скажи ласково», «Что происходит в природе?», «Составь предложение», «Подскажи словечко», «Четвёртый лишний», «Веселый счет» и т.д. </vt:lpstr>
      <vt:lpstr>Игры «Назови ласково», «Мяч бросай, животных называй» </vt:lpstr>
      <vt:lpstr> Дидактическая игра «Вчера, сегодня, завтра» То, что было, то что будет, Каждый помнит не забудет.</vt:lpstr>
      <vt:lpstr>Недостаточное развитие фонематического восприятия приводит к тому, что у детей самостоятельно не формируется готовность к звуковому анализу слов, что впоследствии не позволит им успешно овладеть грамотой в школе.  Дидактическая игра «Собери цветок» </vt:lpstr>
      <vt:lpstr>Игра « Волшебные кубики»</vt:lpstr>
      <vt:lpstr>Дидактическая игра «Собери бусы» </vt:lpstr>
      <vt:lpstr>Таким образом, использование дидактических игр и упражнений даёт большие возможности для развития речи у детей - дошкольников:   - повышается речевая мотивация, успешно развиваются коммуникативные навыки;   -обеспечивается психологический комфорт;  - дети запоминают большое количество речевого материала;  - активизируются высшие психические функции (память, внимание, мышление). </vt:lpstr>
      <vt:lpstr>Дидактические игры универсальны и их разнообразие и наполнение содержанием зависит только от вашей фантазии и желания работать с детьми весело и интересно.   </vt:lpstr>
      <vt:lpstr>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для формирования связной речи и речевого творчества</dc:title>
  <dc:creator>User</dc:creator>
  <cp:lastModifiedBy>USER</cp:lastModifiedBy>
  <cp:revision>8</cp:revision>
  <dcterms:created xsi:type="dcterms:W3CDTF">2018-11-26T17:02:36Z</dcterms:created>
  <dcterms:modified xsi:type="dcterms:W3CDTF">2019-01-10T18:05:16Z</dcterms:modified>
</cp:coreProperties>
</file>