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4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21B09-A704-4D41-99EF-2AAF8D6062B6}" type="doc">
      <dgm:prSet loTypeId="urn:microsoft.com/office/officeart/2005/8/layout/vList2" loCatId="list" qsTypeId="urn:microsoft.com/office/officeart/2009/2/quickstyle/3d8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5027EE04-3100-4443-83EC-D45999C56391}">
      <dgm:prSet phldrT="[Текст]"/>
      <dgm:spPr/>
      <dgm:t>
        <a:bodyPr/>
        <a:lstStyle/>
        <a:p>
          <a:pPr algn="ctr"/>
          <a:r>
            <a:rPr lang="ru-RU" dirty="0"/>
            <a:t>Коуч</a:t>
          </a:r>
        </a:p>
      </dgm:t>
    </dgm:pt>
    <dgm:pt modelId="{918CD0A0-0C86-44A0-9484-E9FE51F26057}" type="parTrans" cxnId="{4BDE4E20-127C-49D1-8FF3-7B8347BD2F89}">
      <dgm:prSet/>
      <dgm:spPr/>
      <dgm:t>
        <a:bodyPr/>
        <a:lstStyle/>
        <a:p>
          <a:pPr algn="ctr"/>
          <a:endParaRPr lang="ru-RU"/>
        </a:p>
      </dgm:t>
    </dgm:pt>
    <dgm:pt modelId="{4F976A2A-6EB5-4CE8-96DD-2BE8FE4C3BA0}" type="sibTrans" cxnId="{4BDE4E20-127C-49D1-8FF3-7B8347BD2F89}">
      <dgm:prSet/>
      <dgm:spPr/>
      <dgm:t>
        <a:bodyPr/>
        <a:lstStyle/>
        <a:p>
          <a:pPr algn="ctr"/>
          <a:endParaRPr lang="ru-RU"/>
        </a:p>
      </dgm:t>
    </dgm:pt>
    <dgm:pt modelId="{20952694-D3EC-4926-A9B9-3EFAC832A2EF}">
      <dgm:prSet phldrT="[Текст]"/>
      <dgm:spPr/>
      <dgm:t>
        <a:bodyPr/>
        <a:lstStyle/>
        <a:p>
          <a:pPr algn="ctr"/>
          <a:r>
            <a:rPr lang="ru-RU" dirty="0"/>
            <a:t>Тренер</a:t>
          </a:r>
        </a:p>
      </dgm:t>
    </dgm:pt>
    <dgm:pt modelId="{57DD705E-8DC7-46C9-BC63-24068F8C857C}" type="parTrans" cxnId="{02573CEC-8C04-4884-9E6F-3C71CE9ABC29}">
      <dgm:prSet/>
      <dgm:spPr/>
      <dgm:t>
        <a:bodyPr/>
        <a:lstStyle/>
        <a:p>
          <a:pPr algn="ctr"/>
          <a:endParaRPr lang="ru-RU"/>
        </a:p>
      </dgm:t>
    </dgm:pt>
    <dgm:pt modelId="{C776D0F1-B69E-457E-B69C-1AC3E1B18661}" type="sibTrans" cxnId="{02573CEC-8C04-4884-9E6F-3C71CE9ABC29}">
      <dgm:prSet/>
      <dgm:spPr/>
      <dgm:t>
        <a:bodyPr/>
        <a:lstStyle/>
        <a:p>
          <a:pPr algn="ctr"/>
          <a:endParaRPr lang="ru-RU"/>
        </a:p>
      </dgm:t>
    </dgm:pt>
    <dgm:pt modelId="{E69F15CA-96BA-49A8-82AD-D6225BBD6472}">
      <dgm:prSet phldrT="[Текст]"/>
      <dgm:spPr/>
      <dgm:t>
        <a:bodyPr/>
        <a:lstStyle/>
        <a:p>
          <a:pPr algn="ctr"/>
          <a:r>
            <a:rPr lang="ru-RU" i="0" dirty="0" err="1"/>
            <a:t>Фасилитатор</a:t>
          </a:r>
          <a:endParaRPr lang="ru-RU" i="0" dirty="0"/>
        </a:p>
      </dgm:t>
    </dgm:pt>
    <dgm:pt modelId="{7ACA9245-ADB6-4A41-888E-8464DEF0A135}" type="parTrans" cxnId="{C232897A-F60B-4E76-88E9-9B3260331B70}">
      <dgm:prSet/>
      <dgm:spPr/>
      <dgm:t>
        <a:bodyPr/>
        <a:lstStyle/>
        <a:p>
          <a:pPr algn="ctr"/>
          <a:endParaRPr lang="ru-RU"/>
        </a:p>
      </dgm:t>
    </dgm:pt>
    <dgm:pt modelId="{9B4E2F84-A167-4E94-8443-DBC9226604C4}" type="sibTrans" cxnId="{C232897A-F60B-4E76-88E9-9B3260331B70}">
      <dgm:prSet/>
      <dgm:spPr/>
      <dgm:t>
        <a:bodyPr/>
        <a:lstStyle/>
        <a:p>
          <a:pPr algn="ctr"/>
          <a:endParaRPr lang="ru-RU"/>
        </a:p>
      </dgm:t>
    </dgm:pt>
    <dgm:pt modelId="{CD2DC107-E989-441D-A50B-B2E698694F62}" type="pres">
      <dgm:prSet presAssocID="{CEE21B09-A704-4D41-99EF-2AAF8D6062B6}" presName="linear" presStyleCnt="0">
        <dgm:presLayoutVars>
          <dgm:animLvl val="lvl"/>
          <dgm:resizeHandles val="exact"/>
        </dgm:presLayoutVars>
      </dgm:prSet>
      <dgm:spPr/>
    </dgm:pt>
    <dgm:pt modelId="{7A40C3C6-C1AD-4EEE-A700-0B96021AF8F5}" type="pres">
      <dgm:prSet presAssocID="{5027EE04-3100-4443-83EC-D45999C5639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180382D-77F7-49C8-9172-6ABDEBF77040}" type="pres">
      <dgm:prSet presAssocID="{4F976A2A-6EB5-4CE8-96DD-2BE8FE4C3BA0}" presName="spacer" presStyleCnt="0"/>
      <dgm:spPr/>
    </dgm:pt>
    <dgm:pt modelId="{4579F1D7-F8D3-45B2-9105-ABFAB665A765}" type="pres">
      <dgm:prSet presAssocID="{20952694-D3EC-4926-A9B9-3EFAC832A2E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989BBF4-8D74-42D4-A741-61CFDF97F5B7}" type="pres">
      <dgm:prSet presAssocID="{C776D0F1-B69E-457E-B69C-1AC3E1B18661}" presName="spacer" presStyleCnt="0"/>
      <dgm:spPr/>
    </dgm:pt>
    <dgm:pt modelId="{D07049BF-F58F-4EAE-B767-B6051E4B9452}" type="pres">
      <dgm:prSet presAssocID="{E69F15CA-96BA-49A8-82AD-D6225BBD647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73DC10D-5A0E-438D-B9E7-03C5E18ED290}" type="presOf" srcId="{E69F15CA-96BA-49A8-82AD-D6225BBD6472}" destId="{D07049BF-F58F-4EAE-B767-B6051E4B9452}" srcOrd="0" destOrd="0" presId="urn:microsoft.com/office/officeart/2005/8/layout/vList2"/>
    <dgm:cxn modelId="{4BDE4E20-127C-49D1-8FF3-7B8347BD2F89}" srcId="{CEE21B09-A704-4D41-99EF-2AAF8D6062B6}" destId="{5027EE04-3100-4443-83EC-D45999C56391}" srcOrd="0" destOrd="0" parTransId="{918CD0A0-0C86-44A0-9484-E9FE51F26057}" sibTransId="{4F976A2A-6EB5-4CE8-96DD-2BE8FE4C3BA0}"/>
    <dgm:cxn modelId="{C9A33A65-2278-4205-9A96-CD3923529A34}" type="presOf" srcId="{CEE21B09-A704-4D41-99EF-2AAF8D6062B6}" destId="{CD2DC107-E989-441D-A50B-B2E698694F62}" srcOrd="0" destOrd="0" presId="urn:microsoft.com/office/officeart/2005/8/layout/vList2"/>
    <dgm:cxn modelId="{C232897A-F60B-4E76-88E9-9B3260331B70}" srcId="{CEE21B09-A704-4D41-99EF-2AAF8D6062B6}" destId="{E69F15CA-96BA-49A8-82AD-D6225BBD6472}" srcOrd="2" destOrd="0" parTransId="{7ACA9245-ADB6-4A41-888E-8464DEF0A135}" sibTransId="{9B4E2F84-A167-4E94-8443-DBC9226604C4}"/>
    <dgm:cxn modelId="{629686DE-0A8C-4F2F-8BB3-67112D783F18}" type="presOf" srcId="{5027EE04-3100-4443-83EC-D45999C56391}" destId="{7A40C3C6-C1AD-4EEE-A700-0B96021AF8F5}" srcOrd="0" destOrd="0" presId="urn:microsoft.com/office/officeart/2005/8/layout/vList2"/>
    <dgm:cxn modelId="{02573CEC-8C04-4884-9E6F-3C71CE9ABC29}" srcId="{CEE21B09-A704-4D41-99EF-2AAF8D6062B6}" destId="{20952694-D3EC-4926-A9B9-3EFAC832A2EF}" srcOrd="1" destOrd="0" parTransId="{57DD705E-8DC7-46C9-BC63-24068F8C857C}" sibTransId="{C776D0F1-B69E-457E-B69C-1AC3E1B18661}"/>
    <dgm:cxn modelId="{A306D2FD-3A53-42DC-9CA7-013EA607BDB8}" type="presOf" srcId="{20952694-D3EC-4926-A9B9-3EFAC832A2EF}" destId="{4579F1D7-F8D3-45B2-9105-ABFAB665A765}" srcOrd="0" destOrd="0" presId="urn:microsoft.com/office/officeart/2005/8/layout/vList2"/>
    <dgm:cxn modelId="{F4AD69F6-5955-4892-8D8F-797D15D0F335}" type="presParOf" srcId="{CD2DC107-E989-441D-A50B-B2E698694F62}" destId="{7A40C3C6-C1AD-4EEE-A700-0B96021AF8F5}" srcOrd="0" destOrd="0" presId="urn:microsoft.com/office/officeart/2005/8/layout/vList2"/>
    <dgm:cxn modelId="{45C2E8AE-43DD-46CA-840E-B67EDE06804D}" type="presParOf" srcId="{CD2DC107-E989-441D-A50B-B2E698694F62}" destId="{E180382D-77F7-49C8-9172-6ABDEBF77040}" srcOrd="1" destOrd="0" presId="urn:microsoft.com/office/officeart/2005/8/layout/vList2"/>
    <dgm:cxn modelId="{92415499-AB99-4753-BB29-C6955FEF294E}" type="presParOf" srcId="{CD2DC107-E989-441D-A50B-B2E698694F62}" destId="{4579F1D7-F8D3-45B2-9105-ABFAB665A765}" srcOrd="2" destOrd="0" presId="urn:microsoft.com/office/officeart/2005/8/layout/vList2"/>
    <dgm:cxn modelId="{14538B29-25C3-4605-9F27-0D59C3916D6F}" type="presParOf" srcId="{CD2DC107-E989-441D-A50B-B2E698694F62}" destId="{0989BBF4-8D74-42D4-A741-61CFDF97F5B7}" srcOrd="3" destOrd="0" presId="urn:microsoft.com/office/officeart/2005/8/layout/vList2"/>
    <dgm:cxn modelId="{7D889480-D1DA-4E1D-8A75-9E83A129B0D3}" type="presParOf" srcId="{CD2DC107-E989-441D-A50B-B2E698694F62}" destId="{D07049BF-F58F-4EAE-B767-B6051E4B945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E21B09-A704-4D41-99EF-2AAF8D6062B6}" type="doc">
      <dgm:prSet loTypeId="urn:microsoft.com/office/officeart/2005/8/layout/vList2" loCatId="list" qsTypeId="urn:microsoft.com/office/officeart/2009/2/quickstyle/3d8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5027EE04-3100-4443-83EC-D45999C56391}">
      <dgm:prSet phldrT="[Текст]"/>
      <dgm:spPr/>
      <dgm:t>
        <a:bodyPr/>
        <a:lstStyle/>
        <a:p>
          <a:pPr algn="ctr"/>
          <a:r>
            <a:rPr lang="ru-RU" b="0" i="0" dirty="0"/>
            <a:t>это личный консультант, который помогает ставить цели и добиваться их</a:t>
          </a:r>
          <a:endParaRPr lang="ru-RU" dirty="0"/>
        </a:p>
      </dgm:t>
    </dgm:pt>
    <dgm:pt modelId="{918CD0A0-0C86-44A0-9484-E9FE51F26057}" type="parTrans" cxnId="{4BDE4E20-127C-49D1-8FF3-7B8347BD2F89}">
      <dgm:prSet/>
      <dgm:spPr/>
      <dgm:t>
        <a:bodyPr/>
        <a:lstStyle/>
        <a:p>
          <a:pPr algn="ctr"/>
          <a:endParaRPr lang="ru-RU"/>
        </a:p>
      </dgm:t>
    </dgm:pt>
    <dgm:pt modelId="{4F976A2A-6EB5-4CE8-96DD-2BE8FE4C3BA0}" type="sibTrans" cxnId="{4BDE4E20-127C-49D1-8FF3-7B8347BD2F89}">
      <dgm:prSet/>
      <dgm:spPr/>
      <dgm:t>
        <a:bodyPr/>
        <a:lstStyle/>
        <a:p>
          <a:pPr algn="ctr"/>
          <a:endParaRPr lang="ru-RU"/>
        </a:p>
      </dgm:t>
    </dgm:pt>
    <dgm:pt modelId="{20952694-D3EC-4926-A9B9-3EFAC832A2EF}">
      <dgm:prSet phldrT="[Текст]"/>
      <dgm:spPr/>
      <dgm:t>
        <a:bodyPr/>
        <a:lstStyle/>
        <a:p>
          <a:pPr algn="ctr"/>
          <a:r>
            <a:rPr lang="ru-RU" b="0" i="0" dirty="0"/>
            <a:t>учит, как взаимодействовать с другими людьми, с окружающим миром</a:t>
          </a:r>
          <a:endParaRPr lang="ru-RU" dirty="0"/>
        </a:p>
      </dgm:t>
    </dgm:pt>
    <dgm:pt modelId="{57DD705E-8DC7-46C9-BC63-24068F8C857C}" type="parTrans" cxnId="{02573CEC-8C04-4884-9E6F-3C71CE9ABC29}">
      <dgm:prSet/>
      <dgm:spPr/>
      <dgm:t>
        <a:bodyPr/>
        <a:lstStyle/>
        <a:p>
          <a:pPr algn="ctr"/>
          <a:endParaRPr lang="ru-RU"/>
        </a:p>
      </dgm:t>
    </dgm:pt>
    <dgm:pt modelId="{C776D0F1-B69E-457E-B69C-1AC3E1B18661}" type="sibTrans" cxnId="{02573CEC-8C04-4884-9E6F-3C71CE9ABC29}">
      <dgm:prSet/>
      <dgm:spPr/>
      <dgm:t>
        <a:bodyPr/>
        <a:lstStyle/>
        <a:p>
          <a:pPr algn="ctr"/>
          <a:endParaRPr lang="ru-RU"/>
        </a:p>
      </dgm:t>
    </dgm:pt>
    <dgm:pt modelId="{E69F15CA-96BA-49A8-82AD-D6225BBD6472}">
      <dgm:prSet phldrT="[Текст]"/>
      <dgm:spPr/>
      <dgm:t>
        <a:bodyPr/>
        <a:lstStyle/>
        <a:p>
          <a:pPr algn="ctr"/>
          <a:r>
            <a:rPr lang="ru-RU" b="1" i="0" dirty="0"/>
            <a:t>в его задачу входит стимулирование, мягкое направление умственной деятельности обучающихся</a:t>
          </a:r>
          <a:r>
            <a:rPr lang="ru-RU" b="0" i="0" dirty="0"/>
            <a:t>, направленное на поиск и анализ информации по конкретному вопросу или поставленной задаче</a:t>
          </a:r>
          <a:endParaRPr lang="ru-RU" i="0" dirty="0"/>
        </a:p>
      </dgm:t>
    </dgm:pt>
    <dgm:pt modelId="{7ACA9245-ADB6-4A41-888E-8464DEF0A135}" type="parTrans" cxnId="{C232897A-F60B-4E76-88E9-9B3260331B70}">
      <dgm:prSet/>
      <dgm:spPr/>
      <dgm:t>
        <a:bodyPr/>
        <a:lstStyle/>
        <a:p>
          <a:pPr algn="ctr"/>
          <a:endParaRPr lang="ru-RU"/>
        </a:p>
      </dgm:t>
    </dgm:pt>
    <dgm:pt modelId="{9B4E2F84-A167-4E94-8443-DBC9226604C4}" type="sibTrans" cxnId="{C232897A-F60B-4E76-88E9-9B3260331B70}">
      <dgm:prSet/>
      <dgm:spPr/>
      <dgm:t>
        <a:bodyPr/>
        <a:lstStyle/>
        <a:p>
          <a:pPr algn="ctr"/>
          <a:endParaRPr lang="ru-RU"/>
        </a:p>
      </dgm:t>
    </dgm:pt>
    <dgm:pt modelId="{CD2DC107-E989-441D-A50B-B2E698694F62}" type="pres">
      <dgm:prSet presAssocID="{CEE21B09-A704-4D41-99EF-2AAF8D6062B6}" presName="linear" presStyleCnt="0">
        <dgm:presLayoutVars>
          <dgm:animLvl val="lvl"/>
          <dgm:resizeHandles val="exact"/>
        </dgm:presLayoutVars>
      </dgm:prSet>
      <dgm:spPr/>
    </dgm:pt>
    <dgm:pt modelId="{7A40C3C6-C1AD-4EEE-A700-0B96021AF8F5}" type="pres">
      <dgm:prSet presAssocID="{5027EE04-3100-4443-83EC-D45999C5639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180382D-77F7-49C8-9172-6ABDEBF77040}" type="pres">
      <dgm:prSet presAssocID="{4F976A2A-6EB5-4CE8-96DD-2BE8FE4C3BA0}" presName="spacer" presStyleCnt="0"/>
      <dgm:spPr/>
    </dgm:pt>
    <dgm:pt modelId="{4579F1D7-F8D3-45B2-9105-ABFAB665A765}" type="pres">
      <dgm:prSet presAssocID="{20952694-D3EC-4926-A9B9-3EFAC832A2EF}" presName="parentText" presStyleLbl="node1" presStyleIdx="1" presStyleCnt="3" custLinFactNeighborX="1178" custLinFactNeighborY="73976">
        <dgm:presLayoutVars>
          <dgm:chMax val="0"/>
          <dgm:bulletEnabled val="1"/>
        </dgm:presLayoutVars>
      </dgm:prSet>
      <dgm:spPr/>
    </dgm:pt>
    <dgm:pt modelId="{0989BBF4-8D74-42D4-A741-61CFDF97F5B7}" type="pres">
      <dgm:prSet presAssocID="{C776D0F1-B69E-457E-B69C-1AC3E1B18661}" presName="spacer" presStyleCnt="0"/>
      <dgm:spPr/>
    </dgm:pt>
    <dgm:pt modelId="{D07049BF-F58F-4EAE-B767-B6051E4B9452}" type="pres">
      <dgm:prSet presAssocID="{E69F15CA-96BA-49A8-82AD-D6225BBD647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73DC10D-5A0E-438D-B9E7-03C5E18ED290}" type="presOf" srcId="{E69F15CA-96BA-49A8-82AD-D6225BBD6472}" destId="{D07049BF-F58F-4EAE-B767-B6051E4B9452}" srcOrd="0" destOrd="0" presId="urn:microsoft.com/office/officeart/2005/8/layout/vList2"/>
    <dgm:cxn modelId="{4BDE4E20-127C-49D1-8FF3-7B8347BD2F89}" srcId="{CEE21B09-A704-4D41-99EF-2AAF8D6062B6}" destId="{5027EE04-3100-4443-83EC-D45999C56391}" srcOrd="0" destOrd="0" parTransId="{918CD0A0-0C86-44A0-9484-E9FE51F26057}" sibTransId="{4F976A2A-6EB5-4CE8-96DD-2BE8FE4C3BA0}"/>
    <dgm:cxn modelId="{C9A33A65-2278-4205-9A96-CD3923529A34}" type="presOf" srcId="{CEE21B09-A704-4D41-99EF-2AAF8D6062B6}" destId="{CD2DC107-E989-441D-A50B-B2E698694F62}" srcOrd="0" destOrd="0" presId="urn:microsoft.com/office/officeart/2005/8/layout/vList2"/>
    <dgm:cxn modelId="{C232897A-F60B-4E76-88E9-9B3260331B70}" srcId="{CEE21B09-A704-4D41-99EF-2AAF8D6062B6}" destId="{E69F15CA-96BA-49A8-82AD-D6225BBD6472}" srcOrd="2" destOrd="0" parTransId="{7ACA9245-ADB6-4A41-888E-8464DEF0A135}" sibTransId="{9B4E2F84-A167-4E94-8443-DBC9226604C4}"/>
    <dgm:cxn modelId="{629686DE-0A8C-4F2F-8BB3-67112D783F18}" type="presOf" srcId="{5027EE04-3100-4443-83EC-D45999C56391}" destId="{7A40C3C6-C1AD-4EEE-A700-0B96021AF8F5}" srcOrd="0" destOrd="0" presId="urn:microsoft.com/office/officeart/2005/8/layout/vList2"/>
    <dgm:cxn modelId="{02573CEC-8C04-4884-9E6F-3C71CE9ABC29}" srcId="{CEE21B09-A704-4D41-99EF-2AAF8D6062B6}" destId="{20952694-D3EC-4926-A9B9-3EFAC832A2EF}" srcOrd="1" destOrd="0" parTransId="{57DD705E-8DC7-46C9-BC63-24068F8C857C}" sibTransId="{C776D0F1-B69E-457E-B69C-1AC3E1B18661}"/>
    <dgm:cxn modelId="{A306D2FD-3A53-42DC-9CA7-013EA607BDB8}" type="presOf" srcId="{20952694-D3EC-4926-A9B9-3EFAC832A2EF}" destId="{4579F1D7-F8D3-45B2-9105-ABFAB665A765}" srcOrd="0" destOrd="0" presId="urn:microsoft.com/office/officeart/2005/8/layout/vList2"/>
    <dgm:cxn modelId="{F4AD69F6-5955-4892-8D8F-797D15D0F335}" type="presParOf" srcId="{CD2DC107-E989-441D-A50B-B2E698694F62}" destId="{7A40C3C6-C1AD-4EEE-A700-0B96021AF8F5}" srcOrd="0" destOrd="0" presId="urn:microsoft.com/office/officeart/2005/8/layout/vList2"/>
    <dgm:cxn modelId="{45C2E8AE-43DD-46CA-840E-B67EDE06804D}" type="presParOf" srcId="{CD2DC107-E989-441D-A50B-B2E698694F62}" destId="{E180382D-77F7-49C8-9172-6ABDEBF77040}" srcOrd="1" destOrd="0" presId="urn:microsoft.com/office/officeart/2005/8/layout/vList2"/>
    <dgm:cxn modelId="{92415499-AB99-4753-BB29-C6955FEF294E}" type="presParOf" srcId="{CD2DC107-E989-441D-A50B-B2E698694F62}" destId="{4579F1D7-F8D3-45B2-9105-ABFAB665A765}" srcOrd="2" destOrd="0" presId="urn:microsoft.com/office/officeart/2005/8/layout/vList2"/>
    <dgm:cxn modelId="{14538B29-25C3-4605-9F27-0D59C3916D6F}" type="presParOf" srcId="{CD2DC107-E989-441D-A50B-B2E698694F62}" destId="{0989BBF4-8D74-42D4-A741-61CFDF97F5B7}" srcOrd="3" destOrd="0" presId="urn:microsoft.com/office/officeart/2005/8/layout/vList2"/>
    <dgm:cxn modelId="{7D889480-D1DA-4E1D-8A75-9E83A129B0D3}" type="presParOf" srcId="{CD2DC107-E989-441D-A50B-B2E698694F62}" destId="{D07049BF-F58F-4EAE-B767-B6051E4B945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9EAF3B-DA73-480E-818F-4049810CB7C9}" type="doc">
      <dgm:prSet loTypeId="urn:microsoft.com/office/officeart/2008/layout/VerticalCurvedList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A21D7D5-8C98-4FD2-AD88-65AFC2FFC182}">
      <dgm:prSet phldrT="[Текст]"/>
      <dgm:spPr/>
      <dgm:t>
        <a:bodyPr/>
        <a:lstStyle/>
        <a:p>
          <a:r>
            <a:rPr lang="ru-RU" dirty="0"/>
            <a:t>назначение наставника</a:t>
          </a:r>
        </a:p>
      </dgm:t>
    </dgm:pt>
    <dgm:pt modelId="{B5681456-1756-4D4E-B417-E8005F093387}" type="parTrans" cxnId="{472DD37E-28D5-4A43-B05B-DF26A2CF309A}">
      <dgm:prSet/>
      <dgm:spPr/>
      <dgm:t>
        <a:bodyPr/>
        <a:lstStyle/>
        <a:p>
          <a:endParaRPr lang="ru-RU"/>
        </a:p>
      </dgm:t>
    </dgm:pt>
    <dgm:pt modelId="{BA92F30F-70CB-4610-A665-888934715567}" type="sibTrans" cxnId="{472DD37E-28D5-4A43-B05B-DF26A2CF309A}">
      <dgm:prSet/>
      <dgm:spPr/>
      <dgm:t>
        <a:bodyPr/>
        <a:lstStyle/>
        <a:p>
          <a:endParaRPr lang="ru-RU"/>
        </a:p>
      </dgm:t>
    </dgm:pt>
    <dgm:pt modelId="{9F132E23-3E43-4A64-8177-DA40CB6DEA46}">
      <dgm:prSet phldrT="[Текст]"/>
      <dgm:spPr/>
      <dgm:t>
        <a:bodyPr/>
        <a:lstStyle/>
        <a:p>
          <a:r>
            <a:rPr lang="ru-RU" dirty="0"/>
            <a:t>определение целей и задач</a:t>
          </a:r>
        </a:p>
      </dgm:t>
    </dgm:pt>
    <dgm:pt modelId="{1AE52A40-FACB-4AE6-AB62-D09C4938DB35}" type="parTrans" cxnId="{6B8CCDFE-C08C-4F6B-9F6B-D2A18DB028A8}">
      <dgm:prSet/>
      <dgm:spPr/>
      <dgm:t>
        <a:bodyPr/>
        <a:lstStyle/>
        <a:p>
          <a:endParaRPr lang="ru-RU"/>
        </a:p>
      </dgm:t>
    </dgm:pt>
    <dgm:pt modelId="{AB6DE5F8-6E6C-4DF8-93F9-79AF57A3FFF5}" type="sibTrans" cxnId="{6B8CCDFE-C08C-4F6B-9F6B-D2A18DB028A8}">
      <dgm:prSet/>
      <dgm:spPr/>
      <dgm:t>
        <a:bodyPr/>
        <a:lstStyle/>
        <a:p>
          <a:endParaRPr lang="ru-RU"/>
        </a:p>
      </dgm:t>
    </dgm:pt>
    <dgm:pt modelId="{C0B6A9B7-B7CA-4CB3-80B3-3628B4A13FCA}">
      <dgm:prSet phldrT="[Текст]"/>
      <dgm:spPr/>
      <dgm:t>
        <a:bodyPr/>
        <a:lstStyle/>
        <a:p>
          <a:r>
            <a:rPr lang="ru-RU" dirty="0"/>
            <a:t>организация тесного общения и взаимодействия в процессе работы</a:t>
          </a:r>
        </a:p>
      </dgm:t>
    </dgm:pt>
    <dgm:pt modelId="{3D0A4136-3885-4245-9CF7-D03FCB7C69ED}" type="parTrans" cxnId="{62BBDF31-E1DD-45C9-AAD2-575D526622BC}">
      <dgm:prSet/>
      <dgm:spPr/>
      <dgm:t>
        <a:bodyPr/>
        <a:lstStyle/>
        <a:p>
          <a:endParaRPr lang="ru-RU"/>
        </a:p>
      </dgm:t>
    </dgm:pt>
    <dgm:pt modelId="{51E94307-12FA-49BC-B915-58CEE24E0BB6}" type="sibTrans" cxnId="{62BBDF31-E1DD-45C9-AAD2-575D526622BC}">
      <dgm:prSet/>
      <dgm:spPr/>
      <dgm:t>
        <a:bodyPr/>
        <a:lstStyle/>
        <a:p>
          <a:endParaRPr lang="ru-RU"/>
        </a:p>
      </dgm:t>
    </dgm:pt>
    <dgm:pt modelId="{35C3C2D3-AAB6-4499-BA9D-954F0F8D6EB8}">
      <dgm:prSet phldrT="[Текст]"/>
      <dgm:spPr/>
      <dgm:t>
        <a:bodyPr/>
        <a:lstStyle/>
        <a:p>
          <a:r>
            <a:rPr lang="ru-RU" dirty="0"/>
            <a:t>наличие обратной связи</a:t>
          </a:r>
        </a:p>
      </dgm:t>
    </dgm:pt>
    <dgm:pt modelId="{65C1DC73-3B09-4DE7-B830-F95F9A476CB0}" type="parTrans" cxnId="{434F6B5F-1527-4E56-9934-D769848B6C3D}">
      <dgm:prSet/>
      <dgm:spPr/>
      <dgm:t>
        <a:bodyPr/>
        <a:lstStyle/>
        <a:p>
          <a:endParaRPr lang="ru-RU"/>
        </a:p>
      </dgm:t>
    </dgm:pt>
    <dgm:pt modelId="{8BEF83D8-41B7-4CF4-9E0B-80B5444487E8}" type="sibTrans" cxnId="{434F6B5F-1527-4E56-9934-D769848B6C3D}">
      <dgm:prSet/>
      <dgm:spPr/>
      <dgm:t>
        <a:bodyPr/>
        <a:lstStyle/>
        <a:p>
          <a:endParaRPr lang="ru-RU"/>
        </a:p>
      </dgm:t>
    </dgm:pt>
    <dgm:pt modelId="{3C0BC026-F5A4-4CFC-8C31-9AB16D23F92F}">
      <dgm:prSet phldrT="[Текст]"/>
      <dgm:spPr/>
      <dgm:t>
        <a:bodyPr/>
        <a:lstStyle/>
        <a:p>
          <a:r>
            <a:rPr lang="ru-RU" dirty="0"/>
            <a:t>совместное составление планов</a:t>
          </a:r>
        </a:p>
      </dgm:t>
    </dgm:pt>
    <dgm:pt modelId="{C81754A0-77E4-41A0-BD44-62EC3215A95C}" type="parTrans" cxnId="{9A6AC457-8786-4A79-954F-38917156BC2B}">
      <dgm:prSet/>
      <dgm:spPr/>
      <dgm:t>
        <a:bodyPr/>
        <a:lstStyle/>
        <a:p>
          <a:endParaRPr lang="ru-RU"/>
        </a:p>
      </dgm:t>
    </dgm:pt>
    <dgm:pt modelId="{BDBB867E-7E3A-4F62-B7E9-C3E8BB41D9D3}" type="sibTrans" cxnId="{9A6AC457-8786-4A79-954F-38917156BC2B}">
      <dgm:prSet/>
      <dgm:spPr/>
      <dgm:t>
        <a:bodyPr/>
        <a:lstStyle/>
        <a:p>
          <a:endParaRPr lang="ru-RU"/>
        </a:p>
      </dgm:t>
    </dgm:pt>
    <dgm:pt modelId="{10EA2888-4F15-45BC-81E2-F33515BC82C6}">
      <dgm:prSet phldrT="[Текст]"/>
      <dgm:spPr/>
      <dgm:t>
        <a:bodyPr/>
        <a:lstStyle/>
        <a:p>
          <a:r>
            <a:rPr lang="ru-RU" dirty="0"/>
            <a:t>оценивание результатов </a:t>
          </a:r>
        </a:p>
      </dgm:t>
    </dgm:pt>
    <dgm:pt modelId="{AD9FDCEE-1734-43E7-A570-E82E8AD2CE59}" type="parTrans" cxnId="{11461F00-4C4A-47D7-B03D-D6112D2BF74D}">
      <dgm:prSet/>
      <dgm:spPr/>
      <dgm:t>
        <a:bodyPr/>
        <a:lstStyle/>
        <a:p>
          <a:endParaRPr lang="ru-RU"/>
        </a:p>
      </dgm:t>
    </dgm:pt>
    <dgm:pt modelId="{061B3B04-1DA4-472E-9E77-F2EBD2C57E01}" type="sibTrans" cxnId="{11461F00-4C4A-47D7-B03D-D6112D2BF74D}">
      <dgm:prSet/>
      <dgm:spPr/>
      <dgm:t>
        <a:bodyPr/>
        <a:lstStyle/>
        <a:p>
          <a:endParaRPr lang="ru-RU"/>
        </a:p>
      </dgm:t>
    </dgm:pt>
    <dgm:pt modelId="{34E2E821-403C-4F5F-8396-B3FD3DA5E867}" type="pres">
      <dgm:prSet presAssocID="{4B9EAF3B-DA73-480E-818F-4049810CB7C9}" presName="Name0" presStyleCnt="0">
        <dgm:presLayoutVars>
          <dgm:chMax val="7"/>
          <dgm:chPref val="7"/>
          <dgm:dir/>
        </dgm:presLayoutVars>
      </dgm:prSet>
      <dgm:spPr/>
    </dgm:pt>
    <dgm:pt modelId="{3B9E8D38-4BB2-4F1C-87CB-E53E641F9020}" type="pres">
      <dgm:prSet presAssocID="{4B9EAF3B-DA73-480E-818F-4049810CB7C9}" presName="Name1" presStyleCnt="0"/>
      <dgm:spPr/>
    </dgm:pt>
    <dgm:pt modelId="{57E7F8ED-3CE7-423A-A551-3F29F0EAF486}" type="pres">
      <dgm:prSet presAssocID="{4B9EAF3B-DA73-480E-818F-4049810CB7C9}" presName="cycle" presStyleCnt="0"/>
      <dgm:spPr/>
    </dgm:pt>
    <dgm:pt modelId="{C1D80D7F-BB9E-4BA8-BDA9-15808EBE82AE}" type="pres">
      <dgm:prSet presAssocID="{4B9EAF3B-DA73-480E-818F-4049810CB7C9}" presName="srcNode" presStyleLbl="node1" presStyleIdx="0" presStyleCnt="6"/>
      <dgm:spPr/>
    </dgm:pt>
    <dgm:pt modelId="{AA4D45C8-C32F-40AC-B1B6-5754EFD14DB8}" type="pres">
      <dgm:prSet presAssocID="{4B9EAF3B-DA73-480E-818F-4049810CB7C9}" presName="conn" presStyleLbl="parChTrans1D2" presStyleIdx="0" presStyleCnt="1"/>
      <dgm:spPr/>
    </dgm:pt>
    <dgm:pt modelId="{3DDC5932-85A6-4C03-9BA6-B679D37BA2E6}" type="pres">
      <dgm:prSet presAssocID="{4B9EAF3B-DA73-480E-818F-4049810CB7C9}" presName="extraNode" presStyleLbl="node1" presStyleIdx="0" presStyleCnt="6"/>
      <dgm:spPr/>
    </dgm:pt>
    <dgm:pt modelId="{4A5AA9A0-5972-4E77-BE75-99466AF3AB64}" type="pres">
      <dgm:prSet presAssocID="{4B9EAF3B-DA73-480E-818F-4049810CB7C9}" presName="dstNode" presStyleLbl="node1" presStyleIdx="0" presStyleCnt="6"/>
      <dgm:spPr/>
    </dgm:pt>
    <dgm:pt modelId="{D4864C72-73F4-4336-B2A6-C05731E2CB63}" type="pres">
      <dgm:prSet presAssocID="{0A21D7D5-8C98-4FD2-AD88-65AFC2FFC182}" presName="text_1" presStyleLbl="node1" presStyleIdx="0" presStyleCnt="6">
        <dgm:presLayoutVars>
          <dgm:bulletEnabled val="1"/>
        </dgm:presLayoutVars>
      </dgm:prSet>
      <dgm:spPr/>
    </dgm:pt>
    <dgm:pt modelId="{F276E633-7FC1-4E00-8950-AB8CD4D1E42D}" type="pres">
      <dgm:prSet presAssocID="{0A21D7D5-8C98-4FD2-AD88-65AFC2FFC182}" presName="accent_1" presStyleCnt="0"/>
      <dgm:spPr/>
    </dgm:pt>
    <dgm:pt modelId="{EA20644F-56C3-4F2A-9950-EAD2D129E41C}" type="pres">
      <dgm:prSet presAssocID="{0A21D7D5-8C98-4FD2-AD88-65AFC2FFC182}" presName="accentRepeatNode" presStyleLbl="solidFgAcc1" presStyleIdx="0" presStyleCnt="6"/>
      <dgm:spPr/>
    </dgm:pt>
    <dgm:pt modelId="{40C605EF-AFF1-4485-B325-6EDFD4102D00}" type="pres">
      <dgm:prSet presAssocID="{9F132E23-3E43-4A64-8177-DA40CB6DEA46}" presName="text_2" presStyleLbl="node1" presStyleIdx="1" presStyleCnt="6">
        <dgm:presLayoutVars>
          <dgm:bulletEnabled val="1"/>
        </dgm:presLayoutVars>
      </dgm:prSet>
      <dgm:spPr/>
    </dgm:pt>
    <dgm:pt modelId="{7EBEC2D5-E864-47D0-8588-C5465EFB8C85}" type="pres">
      <dgm:prSet presAssocID="{9F132E23-3E43-4A64-8177-DA40CB6DEA46}" presName="accent_2" presStyleCnt="0"/>
      <dgm:spPr/>
    </dgm:pt>
    <dgm:pt modelId="{9D7ED1D7-16D9-4A8C-BA3C-5DBC7C4C9156}" type="pres">
      <dgm:prSet presAssocID="{9F132E23-3E43-4A64-8177-DA40CB6DEA46}" presName="accentRepeatNode" presStyleLbl="solidFgAcc1" presStyleIdx="1" presStyleCnt="6"/>
      <dgm:spPr/>
    </dgm:pt>
    <dgm:pt modelId="{61528E6F-BB7B-4A54-B017-81D4EFB13631}" type="pres">
      <dgm:prSet presAssocID="{C0B6A9B7-B7CA-4CB3-80B3-3628B4A13FCA}" presName="text_3" presStyleLbl="node1" presStyleIdx="2" presStyleCnt="6">
        <dgm:presLayoutVars>
          <dgm:bulletEnabled val="1"/>
        </dgm:presLayoutVars>
      </dgm:prSet>
      <dgm:spPr/>
    </dgm:pt>
    <dgm:pt modelId="{17D34ED1-D90A-48FF-88FC-AAA5423F693A}" type="pres">
      <dgm:prSet presAssocID="{C0B6A9B7-B7CA-4CB3-80B3-3628B4A13FCA}" presName="accent_3" presStyleCnt="0"/>
      <dgm:spPr/>
    </dgm:pt>
    <dgm:pt modelId="{5362BCC5-4093-4AAF-B862-54993AF0E395}" type="pres">
      <dgm:prSet presAssocID="{C0B6A9B7-B7CA-4CB3-80B3-3628B4A13FCA}" presName="accentRepeatNode" presStyleLbl="solidFgAcc1" presStyleIdx="2" presStyleCnt="6"/>
      <dgm:spPr/>
    </dgm:pt>
    <dgm:pt modelId="{BD64602A-06AA-4095-AC87-428104E5AB88}" type="pres">
      <dgm:prSet presAssocID="{35C3C2D3-AAB6-4499-BA9D-954F0F8D6EB8}" presName="text_4" presStyleLbl="node1" presStyleIdx="3" presStyleCnt="6">
        <dgm:presLayoutVars>
          <dgm:bulletEnabled val="1"/>
        </dgm:presLayoutVars>
      </dgm:prSet>
      <dgm:spPr/>
    </dgm:pt>
    <dgm:pt modelId="{08C7BAC1-66A7-429D-B2BA-EDC0EFBBA542}" type="pres">
      <dgm:prSet presAssocID="{35C3C2D3-AAB6-4499-BA9D-954F0F8D6EB8}" presName="accent_4" presStyleCnt="0"/>
      <dgm:spPr/>
    </dgm:pt>
    <dgm:pt modelId="{CB883763-8183-4D05-8430-4E06D904B9C7}" type="pres">
      <dgm:prSet presAssocID="{35C3C2D3-AAB6-4499-BA9D-954F0F8D6EB8}" presName="accentRepeatNode" presStyleLbl="solidFgAcc1" presStyleIdx="3" presStyleCnt="6"/>
      <dgm:spPr/>
    </dgm:pt>
    <dgm:pt modelId="{9F0957BC-0227-436B-AD5F-CD52298D3583}" type="pres">
      <dgm:prSet presAssocID="{3C0BC026-F5A4-4CFC-8C31-9AB16D23F92F}" presName="text_5" presStyleLbl="node1" presStyleIdx="4" presStyleCnt="6">
        <dgm:presLayoutVars>
          <dgm:bulletEnabled val="1"/>
        </dgm:presLayoutVars>
      </dgm:prSet>
      <dgm:spPr/>
    </dgm:pt>
    <dgm:pt modelId="{71B74D32-4C01-4B3F-A9B5-C5B95891B86C}" type="pres">
      <dgm:prSet presAssocID="{3C0BC026-F5A4-4CFC-8C31-9AB16D23F92F}" presName="accent_5" presStyleCnt="0"/>
      <dgm:spPr/>
    </dgm:pt>
    <dgm:pt modelId="{40D2A480-874E-426C-9884-F818CEB73A6B}" type="pres">
      <dgm:prSet presAssocID="{3C0BC026-F5A4-4CFC-8C31-9AB16D23F92F}" presName="accentRepeatNode" presStyleLbl="solidFgAcc1" presStyleIdx="4" presStyleCnt="6"/>
      <dgm:spPr/>
    </dgm:pt>
    <dgm:pt modelId="{51875C3A-0927-436D-B7FC-DA372F6EE5AF}" type="pres">
      <dgm:prSet presAssocID="{10EA2888-4F15-45BC-81E2-F33515BC82C6}" presName="text_6" presStyleLbl="node1" presStyleIdx="5" presStyleCnt="6">
        <dgm:presLayoutVars>
          <dgm:bulletEnabled val="1"/>
        </dgm:presLayoutVars>
      </dgm:prSet>
      <dgm:spPr/>
    </dgm:pt>
    <dgm:pt modelId="{17A1C3D5-0995-4FB1-8147-29DB5D1BEA16}" type="pres">
      <dgm:prSet presAssocID="{10EA2888-4F15-45BC-81E2-F33515BC82C6}" presName="accent_6" presStyleCnt="0"/>
      <dgm:spPr/>
    </dgm:pt>
    <dgm:pt modelId="{3DE382F1-DCDD-4C2D-B00E-55082045E286}" type="pres">
      <dgm:prSet presAssocID="{10EA2888-4F15-45BC-81E2-F33515BC82C6}" presName="accentRepeatNode" presStyleLbl="solidFgAcc1" presStyleIdx="5" presStyleCnt="6"/>
      <dgm:spPr/>
    </dgm:pt>
  </dgm:ptLst>
  <dgm:cxnLst>
    <dgm:cxn modelId="{11461F00-4C4A-47D7-B03D-D6112D2BF74D}" srcId="{4B9EAF3B-DA73-480E-818F-4049810CB7C9}" destId="{10EA2888-4F15-45BC-81E2-F33515BC82C6}" srcOrd="5" destOrd="0" parTransId="{AD9FDCEE-1734-43E7-A570-E82E8AD2CE59}" sibTransId="{061B3B04-1DA4-472E-9E77-F2EBD2C57E01}"/>
    <dgm:cxn modelId="{7122B50D-E2EF-4917-9569-BC697F3B6D73}" type="presOf" srcId="{BA92F30F-70CB-4610-A665-888934715567}" destId="{AA4D45C8-C32F-40AC-B1B6-5754EFD14DB8}" srcOrd="0" destOrd="0" presId="urn:microsoft.com/office/officeart/2008/layout/VerticalCurvedList"/>
    <dgm:cxn modelId="{62BBDF31-E1DD-45C9-AAD2-575D526622BC}" srcId="{4B9EAF3B-DA73-480E-818F-4049810CB7C9}" destId="{C0B6A9B7-B7CA-4CB3-80B3-3628B4A13FCA}" srcOrd="2" destOrd="0" parTransId="{3D0A4136-3885-4245-9CF7-D03FCB7C69ED}" sibTransId="{51E94307-12FA-49BC-B915-58CEE24E0BB6}"/>
    <dgm:cxn modelId="{FD5C1D32-F58D-474C-BEED-58E522B5A35B}" type="presOf" srcId="{C0B6A9B7-B7CA-4CB3-80B3-3628B4A13FCA}" destId="{61528E6F-BB7B-4A54-B017-81D4EFB13631}" srcOrd="0" destOrd="0" presId="urn:microsoft.com/office/officeart/2008/layout/VerticalCurvedList"/>
    <dgm:cxn modelId="{B81F2133-AA84-409D-8FB9-AC666008E3B5}" type="presOf" srcId="{0A21D7D5-8C98-4FD2-AD88-65AFC2FFC182}" destId="{D4864C72-73F4-4336-B2A6-C05731E2CB63}" srcOrd="0" destOrd="0" presId="urn:microsoft.com/office/officeart/2008/layout/VerticalCurvedList"/>
    <dgm:cxn modelId="{5DB41A38-EA65-45EA-AAEE-7011768253BD}" type="presOf" srcId="{3C0BC026-F5A4-4CFC-8C31-9AB16D23F92F}" destId="{9F0957BC-0227-436B-AD5F-CD52298D3583}" srcOrd="0" destOrd="0" presId="urn:microsoft.com/office/officeart/2008/layout/VerticalCurvedList"/>
    <dgm:cxn modelId="{434F6B5F-1527-4E56-9934-D769848B6C3D}" srcId="{4B9EAF3B-DA73-480E-818F-4049810CB7C9}" destId="{35C3C2D3-AAB6-4499-BA9D-954F0F8D6EB8}" srcOrd="3" destOrd="0" parTransId="{65C1DC73-3B09-4DE7-B830-F95F9A476CB0}" sibTransId="{8BEF83D8-41B7-4CF4-9E0B-80B5444487E8}"/>
    <dgm:cxn modelId="{9A6AC457-8786-4A79-954F-38917156BC2B}" srcId="{4B9EAF3B-DA73-480E-818F-4049810CB7C9}" destId="{3C0BC026-F5A4-4CFC-8C31-9AB16D23F92F}" srcOrd="4" destOrd="0" parTransId="{C81754A0-77E4-41A0-BD44-62EC3215A95C}" sibTransId="{BDBB867E-7E3A-4F62-B7E9-C3E8BB41D9D3}"/>
    <dgm:cxn modelId="{B91BD579-4F75-49A5-B74C-42E3019F4C71}" type="presOf" srcId="{35C3C2D3-AAB6-4499-BA9D-954F0F8D6EB8}" destId="{BD64602A-06AA-4095-AC87-428104E5AB88}" srcOrd="0" destOrd="0" presId="urn:microsoft.com/office/officeart/2008/layout/VerticalCurvedList"/>
    <dgm:cxn modelId="{472DD37E-28D5-4A43-B05B-DF26A2CF309A}" srcId="{4B9EAF3B-DA73-480E-818F-4049810CB7C9}" destId="{0A21D7D5-8C98-4FD2-AD88-65AFC2FFC182}" srcOrd="0" destOrd="0" parTransId="{B5681456-1756-4D4E-B417-E8005F093387}" sibTransId="{BA92F30F-70CB-4610-A665-888934715567}"/>
    <dgm:cxn modelId="{C94E1DA7-6263-486B-BB04-F324D71EA9F4}" type="presOf" srcId="{9F132E23-3E43-4A64-8177-DA40CB6DEA46}" destId="{40C605EF-AFF1-4485-B325-6EDFD4102D00}" srcOrd="0" destOrd="0" presId="urn:microsoft.com/office/officeart/2008/layout/VerticalCurvedList"/>
    <dgm:cxn modelId="{01615DC6-8AEA-4F61-8485-B126459AD199}" type="presOf" srcId="{4B9EAF3B-DA73-480E-818F-4049810CB7C9}" destId="{34E2E821-403C-4F5F-8396-B3FD3DA5E867}" srcOrd="0" destOrd="0" presId="urn:microsoft.com/office/officeart/2008/layout/VerticalCurvedList"/>
    <dgm:cxn modelId="{DFD12FE9-5AF6-4720-A9E0-25CC51CEC933}" type="presOf" srcId="{10EA2888-4F15-45BC-81E2-F33515BC82C6}" destId="{51875C3A-0927-436D-B7FC-DA372F6EE5AF}" srcOrd="0" destOrd="0" presId="urn:microsoft.com/office/officeart/2008/layout/VerticalCurvedList"/>
    <dgm:cxn modelId="{6B8CCDFE-C08C-4F6B-9F6B-D2A18DB028A8}" srcId="{4B9EAF3B-DA73-480E-818F-4049810CB7C9}" destId="{9F132E23-3E43-4A64-8177-DA40CB6DEA46}" srcOrd="1" destOrd="0" parTransId="{1AE52A40-FACB-4AE6-AB62-D09C4938DB35}" sibTransId="{AB6DE5F8-6E6C-4DF8-93F9-79AF57A3FFF5}"/>
    <dgm:cxn modelId="{4CD07063-4F95-4560-85BE-AD3E66457C9A}" type="presParOf" srcId="{34E2E821-403C-4F5F-8396-B3FD3DA5E867}" destId="{3B9E8D38-4BB2-4F1C-87CB-E53E641F9020}" srcOrd="0" destOrd="0" presId="urn:microsoft.com/office/officeart/2008/layout/VerticalCurvedList"/>
    <dgm:cxn modelId="{3CDC1F7C-8DF1-403D-9C7E-B24DD55FF84F}" type="presParOf" srcId="{3B9E8D38-4BB2-4F1C-87CB-E53E641F9020}" destId="{57E7F8ED-3CE7-423A-A551-3F29F0EAF486}" srcOrd="0" destOrd="0" presId="urn:microsoft.com/office/officeart/2008/layout/VerticalCurvedList"/>
    <dgm:cxn modelId="{D3C9FBEE-5585-409E-B050-D3AA2971E670}" type="presParOf" srcId="{57E7F8ED-3CE7-423A-A551-3F29F0EAF486}" destId="{C1D80D7F-BB9E-4BA8-BDA9-15808EBE82AE}" srcOrd="0" destOrd="0" presId="urn:microsoft.com/office/officeart/2008/layout/VerticalCurvedList"/>
    <dgm:cxn modelId="{2E85D6C5-0889-429B-8B93-35F4216D4AF1}" type="presParOf" srcId="{57E7F8ED-3CE7-423A-A551-3F29F0EAF486}" destId="{AA4D45C8-C32F-40AC-B1B6-5754EFD14DB8}" srcOrd="1" destOrd="0" presId="urn:microsoft.com/office/officeart/2008/layout/VerticalCurvedList"/>
    <dgm:cxn modelId="{98750125-62D6-4F5F-A049-8B9908909DA0}" type="presParOf" srcId="{57E7F8ED-3CE7-423A-A551-3F29F0EAF486}" destId="{3DDC5932-85A6-4C03-9BA6-B679D37BA2E6}" srcOrd="2" destOrd="0" presId="urn:microsoft.com/office/officeart/2008/layout/VerticalCurvedList"/>
    <dgm:cxn modelId="{D7C0D88F-CE42-40CA-8F03-289987ECC684}" type="presParOf" srcId="{57E7F8ED-3CE7-423A-A551-3F29F0EAF486}" destId="{4A5AA9A0-5972-4E77-BE75-99466AF3AB64}" srcOrd="3" destOrd="0" presId="urn:microsoft.com/office/officeart/2008/layout/VerticalCurvedList"/>
    <dgm:cxn modelId="{00BCBD94-3BA8-43DA-A0F1-E6333EE4CD30}" type="presParOf" srcId="{3B9E8D38-4BB2-4F1C-87CB-E53E641F9020}" destId="{D4864C72-73F4-4336-B2A6-C05731E2CB63}" srcOrd="1" destOrd="0" presId="urn:microsoft.com/office/officeart/2008/layout/VerticalCurvedList"/>
    <dgm:cxn modelId="{55911ED6-036E-4B57-898F-D25F4CBF089D}" type="presParOf" srcId="{3B9E8D38-4BB2-4F1C-87CB-E53E641F9020}" destId="{F276E633-7FC1-4E00-8950-AB8CD4D1E42D}" srcOrd="2" destOrd="0" presId="urn:microsoft.com/office/officeart/2008/layout/VerticalCurvedList"/>
    <dgm:cxn modelId="{0BF2356D-86E9-46C8-8C41-0396F611AD05}" type="presParOf" srcId="{F276E633-7FC1-4E00-8950-AB8CD4D1E42D}" destId="{EA20644F-56C3-4F2A-9950-EAD2D129E41C}" srcOrd="0" destOrd="0" presId="urn:microsoft.com/office/officeart/2008/layout/VerticalCurvedList"/>
    <dgm:cxn modelId="{D7A32809-D2E4-49F3-957D-9CE103ECF1D0}" type="presParOf" srcId="{3B9E8D38-4BB2-4F1C-87CB-E53E641F9020}" destId="{40C605EF-AFF1-4485-B325-6EDFD4102D00}" srcOrd="3" destOrd="0" presId="urn:microsoft.com/office/officeart/2008/layout/VerticalCurvedList"/>
    <dgm:cxn modelId="{BAFAFF01-1226-469E-9624-0E940AB234CD}" type="presParOf" srcId="{3B9E8D38-4BB2-4F1C-87CB-E53E641F9020}" destId="{7EBEC2D5-E864-47D0-8588-C5465EFB8C85}" srcOrd="4" destOrd="0" presId="urn:microsoft.com/office/officeart/2008/layout/VerticalCurvedList"/>
    <dgm:cxn modelId="{08C17336-F709-43D3-8B13-B40C8F437973}" type="presParOf" srcId="{7EBEC2D5-E864-47D0-8588-C5465EFB8C85}" destId="{9D7ED1D7-16D9-4A8C-BA3C-5DBC7C4C9156}" srcOrd="0" destOrd="0" presId="urn:microsoft.com/office/officeart/2008/layout/VerticalCurvedList"/>
    <dgm:cxn modelId="{19B09CF1-C0C4-4AFA-9FF4-F5AB2C43462A}" type="presParOf" srcId="{3B9E8D38-4BB2-4F1C-87CB-E53E641F9020}" destId="{61528E6F-BB7B-4A54-B017-81D4EFB13631}" srcOrd="5" destOrd="0" presId="urn:microsoft.com/office/officeart/2008/layout/VerticalCurvedList"/>
    <dgm:cxn modelId="{35689348-9D42-4006-B281-9FE440B01593}" type="presParOf" srcId="{3B9E8D38-4BB2-4F1C-87CB-E53E641F9020}" destId="{17D34ED1-D90A-48FF-88FC-AAA5423F693A}" srcOrd="6" destOrd="0" presId="urn:microsoft.com/office/officeart/2008/layout/VerticalCurvedList"/>
    <dgm:cxn modelId="{334F72CF-D920-4167-890A-816E6943F0A2}" type="presParOf" srcId="{17D34ED1-D90A-48FF-88FC-AAA5423F693A}" destId="{5362BCC5-4093-4AAF-B862-54993AF0E395}" srcOrd="0" destOrd="0" presId="urn:microsoft.com/office/officeart/2008/layout/VerticalCurvedList"/>
    <dgm:cxn modelId="{54F63031-1AF9-4A42-BA9C-9D9C0E3F2EDA}" type="presParOf" srcId="{3B9E8D38-4BB2-4F1C-87CB-E53E641F9020}" destId="{BD64602A-06AA-4095-AC87-428104E5AB88}" srcOrd="7" destOrd="0" presId="urn:microsoft.com/office/officeart/2008/layout/VerticalCurvedList"/>
    <dgm:cxn modelId="{563D46D8-FC4B-46C4-AF76-FA00EBFF0613}" type="presParOf" srcId="{3B9E8D38-4BB2-4F1C-87CB-E53E641F9020}" destId="{08C7BAC1-66A7-429D-B2BA-EDC0EFBBA542}" srcOrd="8" destOrd="0" presId="urn:microsoft.com/office/officeart/2008/layout/VerticalCurvedList"/>
    <dgm:cxn modelId="{976D3D38-6639-4C74-AC86-962DC5629C80}" type="presParOf" srcId="{08C7BAC1-66A7-429D-B2BA-EDC0EFBBA542}" destId="{CB883763-8183-4D05-8430-4E06D904B9C7}" srcOrd="0" destOrd="0" presId="urn:microsoft.com/office/officeart/2008/layout/VerticalCurvedList"/>
    <dgm:cxn modelId="{B30ED0EB-9687-4D23-950D-0BC79C27118F}" type="presParOf" srcId="{3B9E8D38-4BB2-4F1C-87CB-E53E641F9020}" destId="{9F0957BC-0227-436B-AD5F-CD52298D3583}" srcOrd="9" destOrd="0" presId="urn:microsoft.com/office/officeart/2008/layout/VerticalCurvedList"/>
    <dgm:cxn modelId="{A7FE9B2F-5211-40E1-B22E-60AE5DAE358D}" type="presParOf" srcId="{3B9E8D38-4BB2-4F1C-87CB-E53E641F9020}" destId="{71B74D32-4C01-4B3F-A9B5-C5B95891B86C}" srcOrd="10" destOrd="0" presId="urn:microsoft.com/office/officeart/2008/layout/VerticalCurvedList"/>
    <dgm:cxn modelId="{B74BA0F6-37C1-426F-89FC-16C8B5695032}" type="presParOf" srcId="{71B74D32-4C01-4B3F-A9B5-C5B95891B86C}" destId="{40D2A480-874E-426C-9884-F818CEB73A6B}" srcOrd="0" destOrd="0" presId="urn:microsoft.com/office/officeart/2008/layout/VerticalCurvedList"/>
    <dgm:cxn modelId="{E3F2AD6B-4AD4-4CE2-9763-940D2C7104BA}" type="presParOf" srcId="{3B9E8D38-4BB2-4F1C-87CB-E53E641F9020}" destId="{51875C3A-0927-436D-B7FC-DA372F6EE5AF}" srcOrd="11" destOrd="0" presId="urn:microsoft.com/office/officeart/2008/layout/VerticalCurvedList"/>
    <dgm:cxn modelId="{B0EF6550-7762-4CDB-8147-B432339899DE}" type="presParOf" srcId="{3B9E8D38-4BB2-4F1C-87CB-E53E641F9020}" destId="{17A1C3D5-0995-4FB1-8147-29DB5D1BEA16}" srcOrd="12" destOrd="0" presId="urn:microsoft.com/office/officeart/2008/layout/VerticalCurvedList"/>
    <dgm:cxn modelId="{2733A42E-3218-4527-B92F-0424781BC1C2}" type="presParOf" srcId="{17A1C3D5-0995-4FB1-8147-29DB5D1BEA16}" destId="{3DE382F1-DCDD-4C2D-B00E-55082045E2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D280D0-B77E-4FA0-B893-43F0AA00545A}" type="doc">
      <dgm:prSet loTypeId="urn:microsoft.com/office/officeart/2005/8/layout/cycle2" loCatId="cycle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71B4614-0D83-4EB7-9CDE-30B3B49860CA}">
      <dgm:prSet phldrT="[Текст]" custT="1"/>
      <dgm:spPr/>
      <dgm:t>
        <a:bodyPr/>
        <a:lstStyle/>
        <a:p>
          <a:r>
            <a:rPr lang="ru-RU" sz="2800" dirty="0"/>
            <a:t>Устная лекция или объяснение</a:t>
          </a:r>
        </a:p>
      </dgm:t>
    </dgm:pt>
    <dgm:pt modelId="{6CF7628B-700D-449E-A446-76D2D32C1925}" type="parTrans" cxnId="{C9288A4D-6031-41B4-BA43-F5D392A592C6}">
      <dgm:prSet/>
      <dgm:spPr/>
      <dgm:t>
        <a:bodyPr/>
        <a:lstStyle/>
        <a:p>
          <a:endParaRPr lang="ru-RU" sz="2800"/>
        </a:p>
      </dgm:t>
    </dgm:pt>
    <dgm:pt modelId="{54D33634-F04D-4163-91A3-5E2C6C2A9090}" type="sibTrans" cxnId="{C9288A4D-6031-41B4-BA43-F5D392A592C6}">
      <dgm:prSet custT="1"/>
      <dgm:spPr/>
      <dgm:t>
        <a:bodyPr/>
        <a:lstStyle/>
        <a:p>
          <a:endParaRPr lang="ru-RU" sz="2800"/>
        </a:p>
      </dgm:t>
    </dgm:pt>
    <dgm:pt modelId="{D6AF67FF-BC62-4D43-8EC9-F3AC5787B6D2}">
      <dgm:prSet phldrT="[Текст]" custT="1"/>
      <dgm:spPr/>
      <dgm:t>
        <a:bodyPr/>
        <a:lstStyle/>
        <a:p>
          <a:r>
            <a:rPr lang="ru-RU" sz="2800" dirty="0"/>
            <a:t>Моделирование ситуации</a:t>
          </a:r>
        </a:p>
      </dgm:t>
    </dgm:pt>
    <dgm:pt modelId="{2C5BBB99-9BAA-4DF4-8356-3675A7308E05}" type="parTrans" cxnId="{1780A29E-3B6E-4F1B-A1E4-EBB3DA9AA5ED}">
      <dgm:prSet/>
      <dgm:spPr/>
      <dgm:t>
        <a:bodyPr/>
        <a:lstStyle/>
        <a:p>
          <a:endParaRPr lang="ru-RU" sz="2800"/>
        </a:p>
      </dgm:t>
    </dgm:pt>
    <dgm:pt modelId="{2621C086-EAC4-4C5B-880A-BACF934E0018}" type="sibTrans" cxnId="{1780A29E-3B6E-4F1B-A1E4-EBB3DA9AA5ED}">
      <dgm:prSet custT="1"/>
      <dgm:spPr/>
      <dgm:t>
        <a:bodyPr/>
        <a:lstStyle/>
        <a:p>
          <a:endParaRPr lang="ru-RU" sz="2800"/>
        </a:p>
      </dgm:t>
    </dgm:pt>
    <dgm:pt modelId="{9FC305C5-6F50-4265-BEE4-9F88E2052B7D}">
      <dgm:prSet phldrT="[Текст]" custT="1"/>
      <dgm:spPr/>
      <dgm:t>
        <a:bodyPr/>
        <a:lstStyle/>
        <a:p>
          <a:r>
            <a:rPr lang="ru-RU" sz="2800" dirty="0"/>
            <a:t>Опрос</a:t>
          </a:r>
        </a:p>
      </dgm:t>
    </dgm:pt>
    <dgm:pt modelId="{265CB559-42D3-4080-86B7-C3982A4C5059}" type="parTrans" cxnId="{11D0BCF9-3DCB-4D68-AA66-D15C47C33AA7}">
      <dgm:prSet/>
      <dgm:spPr/>
      <dgm:t>
        <a:bodyPr/>
        <a:lstStyle/>
        <a:p>
          <a:endParaRPr lang="ru-RU" sz="2800"/>
        </a:p>
      </dgm:t>
    </dgm:pt>
    <dgm:pt modelId="{21AF8057-CF14-4340-A355-74B73B86F217}" type="sibTrans" cxnId="{11D0BCF9-3DCB-4D68-AA66-D15C47C33AA7}">
      <dgm:prSet custT="1"/>
      <dgm:spPr/>
      <dgm:t>
        <a:bodyPr/>
        <a:lstStyle/>
        <a:p>
          <a:endParaRPr lang="ru-RU" sz="2800"/>
        </a:p>
      </dgm:t>
    </dgm:pt>
    <dgm:pt modelId="{77C312DF-7A3C-417C-B8F4-34893E95556D}">
      <dgm:prSet phldrT="[Текст]" custT="1"/>
      <dgm:spPr/>
      <dgm:t>
        <a:bodyPr/>
        <a:lstStyle/>
        <a:p>
          <a:r>
            <a:rPr lang="ru-RU" sz="2800" dirty="0"/>
            <a:t>Наблюдение, корректировка</a:t>
          </a:r>
        </a:p>
      </dgm:t>
    </dgm:pt>
    <dgm:pt modelId="{648339CF-441E-4311-BEDF-40C0B3B179CF}" type="parTrans" cxnId="{97A80164-1922-4111-A78D-7C4FEBA0A403}">
      <dgm:prSet/>
      <dgm:spPr/>
      <dgm:t>
        <a:bodyPr/>
        <a:lstStyle/>
        <a:p>
          <a:endParaRPr lang="ru-RU" sz="2800"/>
        </a:p>
      </dgm:t>
    </dgm:pt>
    <dgm:pt modelId="{24A51B2F-EB3D-4EB5-9DD1-3186E9EE93F6}" type="sibTrans" cxnId="{97A80164-1922-4111-A78D-7C4FEBA0A403}">
      <dgm:prSet custT="1"/>
      <dgm:spPr/>
      <dgm:t>
        <a:bodyPr/>
        <a:lstStyle/>
        <a:p>
          <a:endParaRPr lang="ru-RU" sz="2800"/>
        </a:p>
      </dgm:t>
    </dgm:pt>
    <dgm:pt modelId="{41104D0A-6E6A-48FC-AEA6-78817652C178}">
      <dgm:prSet phldrT="[Текст]" custT="1"/>
      <dgm:spPr/>
      <dgm:t>
        <a:bodyPr/>
        <a:lstStyle/>
        <a:p>
          <a:r>
            <a:rPr lang="ru-RU" sz="2800" dirty="0"/>
            <a:t>Демонстрация</a:t>
          </a:r>
        </a:p>
      </dgm:t>
    </dgm:pt>
    <dgm:pt modelId="{8EB5CAEC-B790-4BE4-AFFD-965E0D36F1F9}" type="parTrans" cxnId="{4A4438E7-8164-46C1-8CAD-248574E81997}">
      <dgm:prSet/>
      <dgm:spPr/>
      <dgm:t>
        <a:bodyPr/>
        <a:lstStyle/>
        <a:p>
          <a:endParaRPr lang="ru-RU" sz="2800"/>
        </a:p>
      </dgm:t>
    </dgm:pt>
    <dgm:pt modelId="{02A50D36-2E53-4BD1-AC9F-86A5FD6925CA}" type="sibTrans" cxnId="{4A4438E7-8164-46C1-8CAD-248574E81997}">
      <dgm:prSet custT="1"/>
      <dgm:spPr/>
      <dgm:t>
        <a:bodyPr/>
        <a:lstStyle/>
        <a:p>
          <a:endParaRPr lang="ru-RU" sz="2800"/>
        </a:p>
      </dgm:t>
    </dgm:pt>
    <dgm:pt modelId="{B91EF6FD-FC0A-44C4-9454-DF61EE1CE875}" type="pres">
      <dgm:prSet presAssocID="{AFD280D0-B77E-4FA0-B893-43F0AA00545A}" presName="cycle" presStyleCnt="0">
        <dgm:presLayoutVars>
          <dgm:dir/>
          <dgm:resizeHandles val="exact"/>
        </dgm:presLayoutVars>
      </dgm:prSet>
      <dgm:spPr/>
    </dgm:pt>
    <dgm:pt modelId="{42A84CDE-8C98-4C47-8CD1-2AACD3145CFE}" type="pres">
      <dgm:prSet presAssocID="{071B4614-0D83-4EB7-9CDE-30B3B49860CA}" presName="node" presStyleLbl="node1" presStyleIdx="0" presStyleCnt="5" custScaleX="264095" custScaleY="99036">
        <dgm:presLayoutVars>
          <dgm:bulletEnabled val="1"/>
        </dgm:presLayoutVars>
      </dgm:prSet>
      <dgm:spPr/>
    </dgm:pt>
    <dgm:pt modelId="{41149B54-2035-4CAA-AFEF-E9654AF8D073}" type="pres">
      <dgm:prSet presAssocID="{54D33634-F04D-4163-91A3-5E2C6C2A9090}" presName="sibTrans" presStyleLbl="sibTrans2D1" presStyleIdx="0" presStyleCnt="5"/>
      <dgm:spPr/>
    </dgm:pt>
    <dgm:pt modelId="{AAAC4644-BD05-4881-879E-177DF048C418}" type="pres">
      <dgm:prSet presAssocID="{54D33634-F04D-4163-91A3-5E2C6C2A9090}" presName="connectorText" presStyleLbl="sibTrans2D1" presStyleIdx="0" presStyleCnt="5"/>
      <dgm:spPr/>
    </dgm:pt>
    <dgm:pt modelId="{1EE06677-2BD5-4415-8E47-5208F9583848}" type="pres">
      <dgm:prSet presAssocID="{D6AF67FF-BC62-4D43-8EC9-F3AC5787B6D2}" presName="node" presStyleLbl="node1" presStyleIdx="1" presStyleCnt="5" custScaleX="264095" custScaleY="101236" custRadScaleRad="187806" custRadScaleInc="21509">
        <dgm:presLayoutVars>
          <dgm:bulletEnabled val="1"/>
        </dgm:presLayoutVars>
      </dgm:prSet>
      <dgm:spPr/>
    </dgm:pt>
    <dgm:pt modelId="{90ECBE46-0032-4AB0-81A3-D458AF1512F9}" type="pres">
      <dgm:prSet presAssocID="{2621C086-EAC4-4C5B-880A-BACF934E0018}" presName="sibTrans" presStyleLbl="sibTrans2D1" presStyleIdx="1" presStyleCnt="5"/>
      <dgm:spPr/>
    </dgm:pt>
    <dgm:pt modelId="{C73C429E-2F10-49F6-AA70-0CAE625B7360}" type="pres">
      <dgm:prSet presAssocID="{2621C086-EAC4-4C5B-880A-BACF934E0018}" presName="connectorText" presStyleLbl="sibTrans2D1" presStyleIdx="1" presStyleCnt="5"/>
      <dgm:spPr/>
    </dgm:pt>
    <dgm:pt modelId="{676CA978-DDFC-4873-A88B-6E1C3F64090B}" type="pres">
      <dgm:prSet presAssocID="{9FC305C5-6F50-4265-BEE4-9F88E2052B7D}" presName="node" presStyleLbl="node1" presStyleIdx="2" presStyleCnt="5" custScaleX="264095" custScaleY="99036" custRadScaleRad="160944" custRadScaleInc="-66176">
        <dgm:presLayoutVars>
          <dgm:bulletEnabled val="1"/>
        </dgm:presLayoutVars>
      </dgm:prSet>
      <dgm:spPr/>
    </dgm:pt>
    <dgm:pt modelId="{8A67DDDF-BB63-4EB3-9795-F27F6390DAE1}" type="pres">
      <dgm:prSet presAssocID="{21AF8057-CF14-4340-A355-74B73B86F217}" presName="sibTrans" presStyleLbl="sibTrans2D1" presStyleIdx="2" presStyleCnt="5"/>
      <dgm:spPr/>
    </dgm:pt>
    <dgm:pt modelId="{BF9C53A7-BE4F-4C9A-A215-1A5790B5C3DD}" type="pres">
      <dgm:prSet presAssocID="{21AF8057-CF14-4340-A355-74B73B86F217}" presName="connectorText" presStyleLbl="sibTrans2D1" presStyleIdx="2" presStyleCnt="5"/>
      <dgm:spPr/>
    </dgm:pt>
    <dgm:pt modelId="{F7636291-6032-4DF3-A0EB-C33BE365AF9B}" type="pres">
      <dgm:prSet presAssocID="{77C312DF-7A3C-417C-B8F4-34893E95556D}" presName="node" presStyleLbl="node1" presStyleIdx="3" presStyleCnt="5" custScaleX="264095" custScaleY="98970" custRadScaleRad="135092" custRadScaleInc="52131">
        <dgm:presLayoutVars>
          <dgm:bulletEnabled val="1"/>
        </dgm:presLayoutVars>
      </dgm:prSet>
      <dgm:spPr/>
    </dgm:pt>
    <dgm:pt modelId="{440BF86E-AB3B-4F41-BE2F-37B3149C7500}" type="pres">
      <dgm:prSet presAssocID="{24A51B2F-EB3D-4EB5-9DD1-3186E9EE93F6}" presName="sibTrans" presStyleLbl="sibTrans2D1" presStyleIdx="3" presStyleCnt="5"/>
      <dgm:spPr/>
    </dgm:pt>
    <dgm:pt modelId="{D2615652-9890-40A1-A4E2-626EE19DE2FC}" type="pres">
      <dgm:prSet presAssocID="{24A51B2F-EB3D-4EB5-9DD1-3186E9EE93F6}" presName="connectorText" presStyleLbl="sibTrans2D1" presStyleIdx="3" presStyleCnt="5"/>
      <dgm:spPr/>
    </dgm:pt>
    <dgm:pt modelId="{2DCEC662-6DBE-4F1B-8302-725CC5109277}" type="pres">
      <dgm:prSet presAssocID="{41104D0A-6E6A-48FC-AEA6-78817652C178}" presName="node" presStyleLbl="node1" presStyleIdx="4" presStyleCnt="5" custScaleX="264095" custScaleY="99036" custRadScaleRad="177499" custRadScaleInc="-23278">
        <dgm:presLayoutVars>
          <dgm:bulletEnabled val="1"/>
        </dgm:presLayoutVars>
      </dgm:prSet>
      <dgm:spPr/>
    </dgm:pt>
    <dgm:pt modelId="{934C3D91-A4F5-496E-B52A-26C7E8D9E808}" type="pres">
      <dgm:prSet presAssocID="{02A50D36-2E53-4BD1-AC9F-86A5FD6925CA}" presName="sibTrans" presStyleLbl="sibTrans2D1" presStyleIdx="4" presStyleCnt="5"/>
      <dgm:spPr/>
    </dgm:pt>
    <dgm:pt modelId="{468D6505-A077-42D2-ACDF-8CF9C630F3DA}" type="pres">
      <dgm:prSet presAssocID="{02A50D36-2E53-4BD1-AC9F-86A5FD6925CA}" presName="connectorText" presStyleLbl="sibTrans2D1" presStyleIdx="4" presStyleCnt="5"/>
      <dgm:spPr/>
    </dgm:pt>
  </dgm:ptLst>
  <dgm:cxnLst>
    <dgm:cxn modelId="{EE8B4312-7742-4408-B720-AA43CD2678EE}" type="presOf" srcId="{AFD280D0-B77E-4FA0-B893-43F0AA00545A}" destId="{B91EF6FD-FC0A-44C4-9454-DF61EE1CE875}" srcOrd="0" destOrd="0" presId="urn:microsoft.com/office/officeart/2005/8/layout/cycle2"/>
    <dgm:cxn modelId="{D6524F26-5F4C-41CA-9899-64394651AB5F}" type="presOf" srcId="{9FC305C5-6F50-4265-BEE4-9F88E2052B7D}" destId="{676CA978-DDFC-4873-A88B-6E1C3F64090B}" srcOrd="0" destOrd="0" presId="urn:microsoft.com/office/officeart/2005/8/layout/cycle2"/>
    <dgm:cxn modelId="{6CC8BC29-A94F-452A-AA05-B98652E17B80}" type="presOf" srcId="{D6AF67FF-BC62-4D43-8EC9-F3AC5787B6D2}" destId="{1EE06677-2BD5-4415-8E47-5208F9583848}" srcOrd="0" destOrd="0" presId="urn:microsoft.com/office/officeart/2005/8/layout/cycle2"/>
    <dgm:cxn modelId="{97A80164-1922-4111-A78D-7C4FEBA0A403}" srcId="{AFD280D0-B77E-4FA0-B893-43F0AA00545A}" destId="{77C312DF-7A3C-417C-B8F4-34893E95556D}" srcOrd="3" destOrd="0" parTransId="{648339CF-441E-4311-BEDF-40C0B3B179CF}" sibTransId="{24A51B2F-EB3D-4EB5-9DD1-3186E9EE93F6}"/>
    <dgm:cxn modelId="{C9288A4D-6031-41B4-BA43-F5D392A592C6}" srcId="{AFD280D0-B77E-4FA0-B893-43F0AA00545A}" destId="{071B4614-0D83-4EB7-9CDE-30B3B49860CA}" srcOrd="0" destOrd="0" parTransId="{6CF7628B-700D-449E-A446-76D2D32C1925}" sibTransId="{54D33634-F04D-4163-91A3-5E2C6C2A9090}"/>
    <dgm:cxn modelId="{AB53F351-6B5B-4BBF-82EF-9B6BCB50240F}" type="presOf" srcId="{54D33634-F04D-4163-91A3-5E2C6C2A9090}" destId="{AAAC4644-BD05-4881-879E-177DF048C418}" srcOrd="1" destOrd="0" presId="urn:microsoft.com/office/officeart/2005/8/layout/cycle2"/>
    <dgm:cxn modelId="{0919A174-0A0C-45B8-841A-E9A4C053D741}" type="presOf" srcId="{2621C086-EAC4-4C5B-880A-BACF934E0018}" destId="{90ECBE46-0032-4AB0-81A3-D458AF1512F9}" srcOrd="0" destOrd="0" presId="urn:microsoft.com/office/officeart/2005/8/layout/cycle2"/>
    <dgm:cxn modelId="{323F3976-652A-41C8-8876-63C5D406EE2E}" type="presOf" srcId="{54D33634-F04D-4163-91A3-5E2C6C2A9090}" destId="{41149B54-2035-4CAA-AFEF-E9654AF8D073}" srcOrd="0" destOrd="0" presId="urn:microsoft.com/office/officeart/2005/8/layout/cycle2"/>
    <dgm:cxn modelId="{6CF54F57-1DBA-4F17-8972-262DB5C40F7D}" type="presOf" srcId="{02A50D36-2E53-4BD1-AC9F-86A5FD6925CA}" destId="{468D6505-A077-42D2-ACDF-8CF9C630F3DA}" srcOrd="1" destOrd="0" presId="urn:microsoft.com/office/officeart/2005/8/layout/cycle2"/>
    <dgm:cxn modelId="{7933D457-4E0B-4FCC-9F5C-FA751C4DBF58}" type="presOf" srcId="{24A51B2F-EB3D-4EB5-9DD1-3186E9EE93F6}" destId="{D2615652-9890-40A1-A4E2-626EE19DE2FC}" srcOrd="1" destOrd="0" presId="urn:microsoft.com/office/officeart/2005/8/layout/cycle2"/>
    <dgm:cxn modelId="{00B60979-E4ED-474F-BADE-927C8F62745E}" type="presOf" srcId="{21AF8057-CF14-4340-A355-74B73B86F217}" destId="{BF9C53A7-BE4F-4C9A-A215-1A5790B5C3DD}" srcOrd="1" destOrd="0" presId="urn:microsoft.com/office/officeart/2005/8/layout/cycle2"/>
    <dgm:cxn modelId="{A8FDDE82-F266-4F51-9023-31052DEE7495}" type="presOf" srcId="{2621C086-EAC4-4C5B-880A-BACF934E0018}" destId="{C73C429E-2F10-49F6-AA70-0CAE625B7360}" srcOrd="1" destOrd="0" presId="urn:microsoft.com/office/officeart/2005/8/layout/cycle2"/>
    <dgm:cxn modelId="{28AE0489-8ACB-4C1D-B401-CE88FF55AA49}" type="presOf" srcId="{21AF8057-CF14-4340-A355-74B73B86F217}" destId="{8A67DDDF-BB63-4EB3-9795-F27F6390DAE1}" srcOrd="0" destOrd="0" presId="urn:microsoft.com/office/officeart/2005/8/layout/cycle2"/>
    <dgm:cxn modelId="{1780A29E-3B6E-4F1B-A1E4-EBB3DA9AA5ED}" srcId="{AFD280D0-B77E-4FA0-B893-43F0AA00545A}" destId="{D6AF67FF-BC62-4D43-8EC9-F3AC5787B6D2}" srcOrd="1" destOrd="0" parTransId="{2C5BBB99-9BAA-4DF4-8356-3675A7308E05}" sibTransId="{2621C086-EAC4-4C5B-880A-BACF934E0018}"/>
    <dgm:cxn modelId="{02F1C0B1-D051-454E-B004-CE95144A932B}" type="presOf" srcId="{071B4614-0D83-4EB7-9CDE-30B3B49860CA}" destId="{42A84CDE-8C98-4C47-8CD1-2AACD3145CFE}" srcOrd="0" destOrd="0" presId="urn:microsoft.com/office/officeart/2005/8/layout/cycle2"/>
    <dgm:cxn modelId="{8F6058C7-F789-479A-86F9-845B5F90F289}" type="presOf" srcId="{77C312DF-7A3C-417C-B8F4-34893E95556D}" destId="{F7636291-6032-4DF3-A0EB-C33BE365AF9B}" srcOrd="0" destOrd="0" presId="urn:microsoft.com/office/officeart/2005/8/layout/cycle2"/>
    <dgm:cxn modelId="{6AF211CD-4732-4972-943A-5560200DA673}" type="presOf" srcId="{24A51B2F-EB3D-4EB5-9DD1-3186E9EE93F6}" destId="{440BF86E-AB3B-4F41-BE2F-37B3149C7500}" srcOrd="0" destOrd="0" presId="urn:microsoft.com/office/officeart/2005/8/layout/cycle2"/>
    <dgm:cxn modelId="{CEB9AADF-5605-4C8A-B61D-7ACB9B971826}" type="presOf" srcId="{41104D0A-6E6A-48FC-AEA6-78817652C178}" destId="{2DCEC662-6DBE-4F1B-8302-725CC5109277}" srcOrd="0" destOrd="0" presId="urn:microsoft.com/office/officeart/2005/8/layout/cycle2"/>
    <dgm:cxn modelId="{4A4438E7-8164-46C1-8CAD-248574E81997}" srcId="{AFD280D0-B77E-4FA0-B893-43F0AA00545A}" destId="{41104D0A-6E6A-48FC-AEA6-78817652C178}" srcOrd="4" destOrd="0" parTransId="{8EB5CAEC-B790-4BE4-AFFD-965E0D36F1F9}" sibTransId="{02A50D36-2E53-4BD1-AC9F-86A5FD6925CA}"/>
    <dgm:cxn modelId="{696049F7-FEC0-487C-9196-F3D48D7EE9C0}" type="presOf" srcId="{02A50D36-2E53-4BD1-AC9F-86A5FD6925CA}" destId="{934C3D91-A4F5-496E-B52A-26C7E8D9E808}" srcOrd="0" destOrd="0" presId="urn:microsoft.com/office/officeart/2005/8/layout/cycle2"/>
    <dgm:cxn modelId="{11D0BCF9-3DCB-4D68-AA66-D15C47C33AA7}" srcId="{AFD280D0-B77E-4FA0-B893-43F0AA00545A}" destId="{9FC305C5-6F50-4265-BEE4-9F88E2052B7D}" srcOrd="2" destOrd="0" parTransId="{265CB559-42D3-4080-86B7-C3982A4C5059}" sibTransId="{21AF8057-CF14-4340-A355-74B73B86F217}"/>
    <dgm:cxn modelId="{E7BC2F93-3268-409D-ACFA-1ECAA3850658}" type="presParOf" srcId="{B91EF6FD-FC0A-44C4-9454-DF61EE1CE875}" destId="{42A84CDE-8C98-4C47-8CD1-2AACD3145CFE}" srcOrd="0" destOrd="0" presId="urn:microsoft.com/office/officeart/2005/8/layout/cycle2"/>
    <dgm:cxn modelId="{819ABBEE-B29F-4312-9DEF-DB76356DCFE2}" type="presParOf" srcId="{B91EF6FD-FC0A-44C4-9454-DF61EE1CE875}" destId="{41149B54-2035-4CAA-AFEF-E9654AF8D073}" srcOrd="1" destOrd="0" presId="urn:microsoft.com/office/officeart/2005/8/layout/cycle2"/>
    <dgm:cxn modelId="{E4CD1B2B-1AC7-4AB8-AE04-66DF3817BE41}" type="presParOf" srcId="{41149B54-2035-4CAA-AFEF-E9654AF8D073}" destId="{AAAC4644-BD05-4881-879E-177DF048C418}" srcOrd="0" destOrd="0" presId="urn:microsoft.com/office/officeart/2005/8/layout/cycle2"/>
    <dgm:cxn modelId="{57331871-DB75-4542-A078-9E3F3C6DE6C1}" type="presParOf" srcId="{B91EF6FD-FC0A-44C4-9454-DF61EE1CE875}" destId="{1EE06677-2BD5-4415-8E47-5208F9583848}" srcOrd="2" destOrd="0" presId="urn:microsoft.com/office/officeart/2005/8/layout/cycle2"/>
    <dgm:cxn modelId="{925F81E0-34FE-4E95-B60F-DB6537B5AEB5}" type="presParOf" srcId="{B91EF6FD-FC0A-44C4-9454-DF61EE1CE875}" destId="{90ECBE46-0032-4AB0-81A3-D458AF1512F9}" srcOrd="3" destOrd="0" presId="urn:microsoft.com/office/officeart/2005/8/layout/cycle2"/>
    <dgm:cxn modelId="{529EEED3-FEF4-4C96-9243-C2ED1BB0E0BD}" type="presParOf" srcId="{90ECBE46-0032-4AB0-81A3-D458AF1512F9}" destId="{C73C429E-2F10-49F6-AA70-0CAE625B7360}" srcOrd="0" destOrd="0" presId="urn:microsoft.com/office/officeart/2005/8/layout/cycle2"/>
    <dgm:cxn modelId="{15FC0D9D-57A3-44F4-9054-D998B844A348}" type="presParOf" srcId="{B91EF6FD-FC0A-44C4-9454-DF61EE1CE875}" destId="{676CA978-DDFC-4873-A88B-6E1C3F64090B}" srcOrd="4" destOrd="0" presId="urn:microsoft.com/office/officeart/2005/8/layout/cycle2"/>
    <dgm:cxn modelId="{BF4852B0-B1A8-4FC7-8C6E-2941EDEDAE4C}" type="presParOf" srcId="{B91EF6FD-FC0A-44C4-9454-DF61EE1CE875}" destId="{8A67DDDF-BB63-4EB3-9795-F27F6390DAE1}" srcOrd="5" destOrd="0" presId="urn:microsoft.com/office/officeart/2005/8/layout/cycle2"/>
    <dgm:cxn modelId="{270FABEE-ECB2-42A6-9855-2415EEF614A5}" type="presParOf" srcId="{8A67DDDF-BB63-4EB3-9795-F27F6390DAE1}" destId="{BF9C53A7-BE4F-4C9A-A215-1A5790B5C3DD}" srcOrd="0" destOrd="0" presId="urn:microsoft.com/office/officeart/2005/8/layout/cycle2"/>
    <dgm:cxn modelId="{129C4C40-42F5-42AB-8057-CFFBB308A737}" type="presParOf" srcId="{B91EF6FD-FC0A-44C4-9454-DF61EE1CE875}" destId="{F7636291-6032-4DF3-A0EB-C33BE365AF9B}" srcOrd="6" destOrd="0" presId="urn:microsoft.com/office/officeart/2005/8/layout/cycle2"/>
    <dgm:cxn modelId="{E6810551-1F0E-410A-9ADB-A1339C31602B}" type="presParOf" srcId="{B91EF6FD-FC0A-44C4-9454-DF61EE1CE875}" destId="{440BF86E-AB3B-4F41-BE2F-37B3149C7500}" srcOrd="7" destOrd="0" presId="urn:microsoft.com/office/officeart/2005/8/layout/cycle2"/>
    <dgm:cxn modelId="{8D7D8546-6B1F-41CB-96AD-6CC1DA83DE96}" type="presParOf" srcId="{440BF86E-AB3B-4F41-BE2F-37B3149C7500}" destId="{D2615652-9890-40A1-A4E2-626EE19DE2FC}" srcOrd="0" destOrd="0" presId="urn:microsoft.com/office/officeart/2005/8/layout/cycle2"/>
    <dgm:cxn modelId="{E310A9B0-CB51-4111-954D-F5DEE5DA67AA}" type="presParOf" srcId="{B91EF6FD-FC0A-44C4-9454-DF61EE1CE875}" destId="{2DCEC662-6DBE-4F1B-8302-725CC5109277}" srcOrd="8" destOrd="0" presId="urn:microsoft.com/office/officeart/2005/8/layout/cycle2"/>
    <dgm:cxn modelId="{43113D9D-4F4E-4FA4-8D68-C0E6DA8A3328}" type="presParOf" srcId="{B91EF6FD-FC0A-44C4-9454-DF61EE1CE875}" destId="{934C3D91-A4F5-496E-B52A-26C7E8D9E808}" srcOrd="9" destOrd="0" presId="urn:microsoft.com/office/officeart/2005/8/layout/cycle2"/>
    <dgm:cxn modelId="{5E5E15CD-B2C3-455E-9883-5CC6E0033B40}" type="presParOf" srcId="{934C3D91-A4F5-496E-B52A-26C7E8D9E808}" destId="{468D6505-A077-42D2-ACDF-8CF9C630F3D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0C3C6-C1AD-4EEE-A700-0B96021AF8F5}">
      <dsp:nvSpPr>
        <dsp:cNvPr id="0" name=""/>
        <dsp:cNvSpPr/>
      </dsp:nvSpPr>
      <dsp:spPr>
        <a:xfrm>
          <a:off x="0" y="3389"/>
          <a:ext cx="7055556" cy="136714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700" kern="1200" dirty="0"/>
            <a:t>Коуч</a:t>
          </a:r>
        </a:p>
      </dsp:txBody>
      <dsp:txXfrm>
        <a:off x="66738" y="70127"/>
        <a:ext cx="6922080" cy="1233668"/>
      </dsp:txXfrm>
    </dsp:sp>
    <dsp:sp modelId="{4579F1D7-F8D3-45B2-9105-ABFAB665A765}">
      <dsp:nvSpPr>
        <dsp:cNvPr id="0" name=""/>
        <dsp:cNvSpPr/>
      </dsp:nvSpPr>
      <dsp:spPr>
        <a:xfrm>
          <a:off x="0" y="1534694"/>
          <a:ext cx="7055556" cy="136714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700" kern="1200" dirty="0"/>
            <a:t>Тренер</a:t>
          </a:r>
        </a:p>
      </dsp:txBody>
      <dsp:txXfrm>
        <a:off x="66738" y="1601432"/>
        <a:ext cx="6922080" cy="1233668"/>
      </dsp:txXfrm>
    </dsp:sp>
    <dsp:sp modelId="{D07049BF-F58F-4EAE-B767-B6051E4B9452}">
      <dsp:nvSpPr>
        <dsp:cNvPr id="0" name=""/>
        <dsp:cNvSpPr/>
      </dsp:nvSpPr>
      <dsp:spPr>
        <a:xfrm>
          <a:off x="0" y="3065999"/>
          <a:ext cx="7055556" cy="136714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700" i="0" kern="1200" dirty="0" err="1"/>
            <a:t>Фасилитатор</a:t>
          </a:r>
          <a:endParaRPr lang="ru-RU" sz="5700" i="0" kern="1200" dirty="0"/>
        </a:p>
      </dsp:txBody>
      <dsp:txXfrm>
        <a:off x="66738" y="3132737"/>
        <a:ext cx="6922080" cy="12336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0C3C6-C1AD-4EEE-A700-0B96021AF8F5}">
      <dsp:nvSpPr>
        <dsp:cNvPr id="0" name=""/>
        <dsp:cNvSpPr/>
      </dsp:nvSpPr>
      <dsp:spPr>
        <a:xfrm>
          <a:off x="0" y="34923"/>
          <a:ext cx="7055556" cy="141716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это личный консультант, который помогает ставить цели и добиваться их</a:t>
          </a:r>
          <a:endParaRPr lang="ru-RU" sz="2000" kern="1200" dirty="0"/>
        </a:p>
      </dsp:txBody>
      <dsp:txXfrm>
        <a:off x="69180" y="104103"/>
        <a:ext cx="6917196" cy="1278802"/>
      </dsp:txXfrm>
    </dsp:sp>
    <dsp:sp modelId="{4579F1D7-F8D3-45B2-9105-ABFAB665A765}">
      <dsp:nvSpPr>
        <dsp:cNvPr id="0" name=""/>
        <dsp:cNvSpPr/>
      </dsp:nvSpPr>
      <dsp:spPr>
        <a:xfrm>
          <a:off x="0" y="1552295"/>
          <a:ext cx="7055556" cy="141716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учит, как взаимодействовать с другими людьми, с окружающим миром</a:t>
          </a:r>
          <a:endParaRPr lang="ru-RU" sz="2000" kern="1200" dirty="0"/>
        </a:p>
      </dsp:txBody>
      <dsp:txXfrm>
        <a:off x="69180" y="1621475"/>
        <a:ext cx="6917196" cy="1278802"/>
      </dsp:txXfrm>
    </dsp:sp>
    <dsp:sp modelId="{D07049BF-F58F-4EAE-B767-B6051E4B9452}">
      <dsp:nvSpPr>
        <dsp:cNvPr id="0" name=""/>
        <dsp:cNvSpPr/>
      </dsp:nvSpPr>
      <dsp:spPr>
        <a:xfrm>
          <a:off x="0" y="2984448"/>
          <a:ext cx="7055556" cy="141716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/>
            <a:t>в его задачу входит стимулирование, мягкое направление умственной деятельности обучающихся</a:t>
          </a:r>
          <a:r>
            <a:rPr lang="ru-RU" sz="2000" b="0" i="0" kern="1200" dirty="0"/>
            <a:t>, направленное на поиск и анализ информации по конкретному вопросу или поставленной задаче</a:t>
          </a:r>
          <a:endParaRPr lang="ru-RU" sz="2000" i="0" kern="1200" dirty="0"/>
        </a:p>
      </dsp:txBody>
      <dsp:txXfrm>
        <a:off x="69180" y="3053628"/>
        <a:ext cx="6917196" cy="12788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D45C8-C32F-40AC-B1B6-5754EFD14DB8}">
      <dsp:nvSpPr>
        <dsp:cNvPr id="0" name=""/>
        <dsp:cNvSpPr/>
      </dsp:nvSpPr>
      <dsp:spPr>
        <a:xfrm>
          <a:off x="-6630624" y="-1013985"/>
          <a:ext cx="7891843" cy="7891843"/>
        </a:xfrm>
        <a:prstGeom prst="blockArc">
          <a:avLst>
            <a:gd name="adj1" fmla="val 18900000"/>
            <a:gd name="adj2" fmla="val 2700000"/>
            <a:gd name="adj3" fmla="val 274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64C72-73F4-4336-B2A6-C05731E2CB63}">
      <dsp:nvSpPr>
        <dsp:cNvPr id="0" name=""/>
        <dsp:cNvSpPr/>
      </dsp:nvSpPr>
      <dsp:spPr>
        <a:xfrm>
          <a:off x="469402" y="308791"/>
          <a:ext cx="10893968" cy="61734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002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назначение наставника</a:t>
          </a:r>
        </a:p>
      </dsp:txBody>
      <dsp:txXfrm>
        <a:off x="469402" y="308791"/>
        <a:ext cx="10893968" cy="617348"/>
      </dsp:txXfrm>
    </dsp:sp>
    <dsp:sp modelId="{EA20644F-56C3-4F2A-9950-EAD2D129E41C}">
      <dsp:nvSpPr>
        <dsp:cNvPr id="0" name=""/>
        <dsp:cNvSpPr/>
      </dsp:nvSpPr>
      <dsp:spPr>
        <a:xfrm>
          <a:off x="83560" y="231622"/>
          <a:ext cx="771685" cy="7716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C605EF-AFF1-4485-B325-6EDFD4102D00}">
      <dsp:nvSpPr>
        <dsp:cNvPr id="0" name=""/>
        <dsp:cNvSpPr/>
      </dsp:nvSpPr>
      <dsp:spPr>
        <a:xfrm>
          <a:off x="977214" y="1234696"/>
          <a:ext cx="10386157" cy="61734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002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определение целей и задач</a:t>
          </a:r>
        </a:p>
      </dsp:txBody>
      <dsp:txXfrm>
        <a:off x="977214" y="1234696"/>
        <a:ext cx="10386157" cy="617348"/>
      </dsp:txXfrm>
    </dsp:sp>
    <dsp:sp modelId="{9D7ED1D7-16D9-4A8C-BA3C-5DBC7C4C9156}">
      <dsp:nvSpPr>
        <dsp:cNvPr id="0" name=""/>
        <dsp:cNvSpPr/>
      </dsp:nvSpPr>
      <dsp:spPr>
        <a:xfrm>
          <a:off x="591371" y="1157528"/>
          <a:ext cx="771685" cy="7716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528E6F-BB7B-4A54-B017-81D4EFB13631}">
      <dsp:nvSpPr>
        <dsp:cNvPr id="0" name=""/>
        <dsp:cNvSpPr/>
      </dsp:nvSpPr>
      <dsp:spPr>
        <a:xfrm>
          <a:off x="1209423" y="2160602"/>
          <a:ext cx="10153948" cy="61734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002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организация тесного общения и взаимодействия в процессе работы</a:t>
          </a:r>
        </a:p>
      </dsp:txBody>
      <dsp:txXfrm>
        <a:off x="1209423" y="2160602"/>
        <a:ext cx="10153948" cy="617348"/>
      </dsp:txXfrm>
    </dsp:sp>
    <dsp:sp modelId="{5362BCC5-4093-4AAF-B862-54993AF0E395}">
      <dsp:nvSpPr>
        <dsp:cNvPr id="0" name=""/>
        <dsp:cNvSpPr/>
      </dsp:nvSpPr>
      <dsp:spPr>
        <a:xfrm>
          <a:off x="823580" y="2083433"/>
          <a:ext cx="771685" cy="7716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64602A-06AA-4095-AC87-428104E5AB88}">
      <dsp:nvSpPr>
        <dsp:cNvPr id="0" name=""/>
        <dsp:cNvSpPr/>
      </dsp:nvSpPr>
      <dsp:spPr>
        <a:xfrm>
          <a:off x="1209423" y="3085921"/>
          <a:ext cx="10153948" cy="61734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002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наличие обратной связи</a:t>
          </a:r>
        </a:p>
      </dsp:txBody>
      <dsp:txXfrm>
        <a:off x="1209423" y="3085921"/>
        <a:ext cx="10153948" cy="617348"/>
      </dsp:txXfrm>
    </dsp:sp>
    <dsp:sp modelId="{CB883763-8183-4D05-8430-4E06D904B9C7}">
      <dsp:nvSpPr>
        <dsp:cNvPr id="0" name=""/>
        <dsp:cNvSpPr/>
      </dsp:nvSpPr>
      <dsp:spPr>
        <a:xfrm>
          <a:off x="823580" y="3008752"/>
          <a:ext cx="771685" cy="7716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0957BC-0227-436B-AD5F-CD52298D3583}">
      <dsp:nvSpPr>
        <dsp:cNvPr id="0" name=""/>
        <dsp:cNvSpPr/>
      </dsp:nvSpPr>
      <dsp:spPr>
        <a:xfrm>
          <a:off x="977214" y="4011826"/>
          <a:ext cx="10386157" cy="61734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002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совместное составление планов</a:t>
          </a:r>
        </a:p>
      </dsp:txBody>
      <dsp:txXfrm>
        <a:off x="977214" y="4011826"/>
        <a:ext cx="10386157" cy="617348"/>
      </dsp:txXfrm>
    </dsp:sp>
    <dsp:sp modelId="{40D2A480-874E-426C-9884-F818CEB73A6B}">
      <dsp:nvSpPr>
        <dsp:cNvPr id="0" name=""/>
        <dsp:cNvSpPr/>
      </dsp:nvSpPr>
      <dsp:spPr>
        <a:xfrm>
          <a:off x="591371" y="3934658"/>
          <a:ext cx="771685" cy="7716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875C3A-0927-436D-B7FC-DA372F6EE5AF}">
      <dsp:nvSpPr>
        <dsp:cNvPr id="0" name=""/>
        <dsp:cNvSpPr/>
      </dsp:nvSpPr>
      <dsp:spPr>
        <a:xfrm>
          <a:off x="469402" y="4937732"/>
          <a:ext cx="10893968" cy="61734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002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оценивание результатов </a:t>
          </a:r>
        </a:p>
      </dsp:txBody>
      <dsp:txXfrm>
        <a:off x="469402" y="4937732"/>
        <a:ext cx="10893968" cy="617348"/>
      </dsp:txXfrm>
    </dsp:sp>
    <dsp:sp modelId="{3DE382F1-DCDD-4C2D-B00E-55082045E286}">
      <dsp:nvSpPr>
        <dsp:cNvPr id="0" name=""/>
        <dsp:cNvSpPr/>
      </dsp:nvSpPr>
      <dsp:spPr>
        <a:xfrm>
          <a:off x="83560" y="4860563"/>
          <a:ext cx="771685" cy="7716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84CDE-8C98-4C47-8CD1-2AACD3145CFE}">
      <dsp:nvSpPr>
        <dsp:cNvPr id="0" name=""/>
        <dsp:cNvSpPr/>
      </dsp:nvSpPr>
      <dsp:spPr>
        <a:xfrm>
          <a:off x="3634961" y="13146"/>
          <a:ext cx="4402788" cy="16510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Устная лекция или объяснение</a:t>
          </a:r>
        </a:p>
      </dsp:txBody>
      <dsp:txXfrm>
        <a:off x="4279734" y="254937"/>
        <a:ext cx="3113242" cy="1167470"/>
      </dsp:txXfrm>
    </dsp:sp>
    <dsp:sp modelId="{41149B54-2035-4CAA-AFEF-E9654AF8D073}">
      <dsp:nvSpPr>
        <dsp:cNvPr id="0" name=""/>
        <dsp:cNvSpPr/>
      </dsp:nvSpPr>
      <dsp:spPr>
        <a:xfrm rot="1279607">
          <a:off x="7475144" y="1260220"/>
          <a:ext cx="323010" cy="562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7478462" y="1355130"/>
        <a:ext cx="226107" cy="337592"/>
      </dsp:txXfrm>
    </dsp:sp>
    <dsp:sp modelId="{1EE06677-2BD5-4415-8E47-5208F9583848}">
      <dsp:nvSpPr>
        <dsp:cNvPr id="0" name=""/>
        <dsp:cNvSpPr/>
      </dsp:nvSpPr>
      <dsp:spPr>
        <a:xfrm>
          <a:off x="7269923" y="1413978"/>
          <a:ext cx="4402788" cy="16877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Моделирование ситуации</a:t>
          </a:r>
        </a:p>
      </dsp:txBody>
      <dsp:txXfrm>
        <a:off x="7914696" y="1661140"/>
        <a:ext cx="3113242" cy="1193404"/>
      </dsp:txXfrm>
    </dsp:sp>
    <dsp:sp modelId="{90ECBE46-0032-4AB0-81A3-D458AF1512F9}">
      <dsp:nvSpPr>
        <dsp:cNvPr id="0" name=""/>
        <dsp:cNvSpPr/>
      </dsp:nvSpPr>
      <dsp:spPr>
        <a:xfrm rot="6319875">
          <a:off x="8924194" y="3192868"/>
          <a:ext cx="427306" cy="562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 rot="10800000">
        <a:off x="9005237" y="3243584"/>
        <a:ext cx="299114" cy="337592"/>
      </dsp:txXfrm>
    </dsp:sp>
    <dsp:sp modelId="{676CA978-DDFC-4873-A88B-6E1C3F64090B}">
      <dsp:nvSpPr>
        <dsp:cNvPr id="0" name=""/>
        <dsp:cNvSpPr/>
      </dsp:nvSpPr>
      <dsp:spPr>
        <a:xfrm>
          <a:off x="6601535" y="3870303"/>
          <a:ext cx="4402788" cy="16510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Опрос</a:t>
          </a:r>
        </a:p>
      </dsp:txBody>
      <dsp:txXfrm>
        <a:off x="7246308" y="4112094"/>
        <a:ext cx="3113242" cy="1167470"/>
      </dsp:txXfrm>
    </dsp:sp>
    <dsp:sp modelId="{8A67DDDF-BB63-4EB3-9795-F27F6390DAE1}">
      <dsp:nvSpPr>
        <dsp:cNvPr id="0" name=""/>
        <dsp:cNvSpPr/>
      </dsp:nvSpPr>
      <dsp:spPr>
        <a:xfrm rot="10840878">
          <a:off x="5913551" y="4383038"/>
          <a:ext cx="486979" cy="562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 rot="10800000">
        <a:off x="6059640" y="4496438"/>
        <a:ext cx="340885" cy="337592"/>
      </dsp:txXfrm>
    </dsp:sp>
    <dsp:sp modelId="{F7636291-6032-4DF3-A0EB-C33BE365AF9B}">
      <dsp:nvSpPr>
        <dsp:cNvPr id="0" name=""/>
        <dsp:cNvSpPr/>
      </dsp:nvSpPr>
      <dsp:spPr>
        <a:xfrm>
          <a:off x="1282196" y="3807598"/>
          <a:ext cx="4402788" cy="164995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Наблюдение, корректировка</a:t>
          </a:r>
        </a:p>
      </dsp:txBody>
      <dsp:txXfrm>
        <a:off x="1926969" y="4049228"/>
        <a:ext cx="3113242" cy="1166691"/>
      </dsp:txXfrm>
    </dsp:sp>
    <dsp:sp modelId="{440BF86E-AB3B-4F41-BE2F-37B3149C7500}">
      <dsp:nvSpPr>
        <dsp:cNvPr id="0" name=""/>
        <dsp:cNvSpPr/>
      </dsp:nvSpPr>
      <dsp:spPr>
        <a:xfrm rot="14447965">
          <a:off x="2642275" y="3214603"/>
          <a:ext cx="412103" cy="562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 rot="10800000">
        <a:off x="2734248" y="3381094"/>
        <a:ext cx="288472" cy="337592"/>
      </dsp:txXfrm>
    </dsp:sp>
    <dsp:sp modelId="{2DCEC662-6DBE-4F1B-8302-725CC5109277}">
      <dsp:nvSpPr>
        <dsp:cNvPr id="0" name=""/>
        <dsp:cNvSpPr/>
      </dsp:nvSpPr>
      <dsp:spPr>
        <a:xfrm>
          <a:off x="0" y="1512882"/>
          <a:ext cx="4402788" cy="16510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Демонстрация</a:t>
          </a:r>
        </a:p>
      </dsp:txBody>
      <dsp:txXfrm>
        <a:off x="644773" y="1754673"/>
        <a:ext cx="3113242" cy="1167470"/>
      </dsp:txXfrm>
    </dsp:sp>
    <dsp:sp modelId="{934C3D91-A4F5-496E-B52A-26C7E8D9E808}">
      <dsp:nvSpPr>
        <dsp:cNvPr id="0" name=""/>
        <dsp:cNvSpPr/>
      </dsp:nvSpPr>
      <dsp:spPr>
        <a:xfrm rot="20254777">
          <a:off x="3815653" y="1311382"/>
          <a:ext cx="386234" cy="562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3820032" y="1446009"/>
        <a:ext cx="270364" cy="337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1DF0D-001B-422D-92CA-69B074892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006799-B27B-47B9-9559-4A40BCE7B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BD0B67-07A0-4350-B15B-E643A579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2BE8-715F-473F-B782-D958C6B8741A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F2416D-0EBE-473D-A509-CC65DE67B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110D9F-7AA0-4A9A-9914-4CF0FF22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FEAA-2B71-4E04-8EA0-7DE912525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249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AA71C-B6CC-4762-9D13-A1522E55A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492E7B-6961-4A2B-B866-9ED4A8F22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13E7B0-3367-428F-B9DE-34BC38AEC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2BE8-715F-473F-B782-D958C6B8741A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4D6D3E-6C5B-4B5B-9857-0596BADA2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A0B4ED-6B4C-4412-A102-B06DC2DCC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FEAA-2B71-4E04-8EA0-7DE912525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466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6518E2-8868-4A4E-B1A6-BB1DC3562F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08D96B-7DED-49D0-B1F4-231BBB248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7BB1A7-E690-4C3F-B97A-30C8DAF65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2BE8-715F-473F-B782-D958C6B8741A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3198A-2221-47B0-BEA7-10AE2502F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DFBEA-ADFF-4453-B57E-4AF4D70A4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FEAA-2B71-4E04-8EA0-7DE912525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501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4A02E-5822-4A5A-ADAF-DFAC1F7F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DE5D-0EFC-441A-BEFF-BDD099597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901EF6-9F5F-4803-9236-70D7A121B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2BE8-715F-473F-B782-D958C6B8741A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A0B59D-15D3-4003-98E7-DA2B64E08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6E464-FD38-4843-901E-9687FF338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FEAA-2B71-4E04-8EA0-7DE912525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537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82553-929E-4DA4-A28D-75772E26C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D70BCB-E9D1-4C1E-84E7-B38C3A47C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FC18F9-2376-44AA-9253-E287A6B29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2BE8-715F-473F-B782-D958C6B8741A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21E757-EA25-4B97-8F20-74211BB4A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6636FD-31F4-4427-84EB-33C8DFA2A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FEAA-2B71-4E04-8EA0-7DE912525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721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61458-B3CA-44A6-BD30-CD9BA988E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C7A4D7-6CA0-43D3-B453-38489B1A4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574CCA-7694-49AD-A26C-9BB2DAAC6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3D9E58-29F8-4270-9036-2C482E87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2BE8-715F-473F-B782-D958C6B8741A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07D2BA-C0EB-4B88-BAD0-D40FB7845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2677ED-EBA9-46A9-B441-126752FD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FEAA-2B71-4E04-8EA0-7DE912525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362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B8C47-5FFF-4274-ACC0-1A4C1F325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DF3403-BF00-4508-B84A-D410B9DFC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9133F6-C62E-4CCA-B010-2C8959479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64D1E91-6ADD-4B24-A6B4-DBBB1E538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224259-76C1-4F93-A2E6-849CF6778D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EE17DC-1435-4A35-AF24-78647086D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2BE8-715F-473F-B782-D958C6B8741A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B4C4D9-7AE1-4B56-9C38-4D0118DC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B9F4E73-BFBB-4AAA-93BF-5AFAB4F4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FEAA-2B71-4E04-8EA0-7DE912525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646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7FFB6-7A40-4937-99A1-95CCE743D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16FF14-25EE-4467-8AE4-13B992DE4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2BE8-715F-473F-B782-D958C6B8741A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98FB61-8FA0-4E7E-82AF-AC157D0AE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6B5FB4-BE93-4E04-87D3-72E302E6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FEAA-2B71-4E04-8EA0-7DE912525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21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396676-9791-48A0-8972-DA61AE3C9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2BE8-715F-473F-B782-D958C6B8741A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FCE21F-6E59-401D-BD7C-CCE6D7D0E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6E252D-1747-4408-B80C-CBE6F700E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FEAA-2B71-4E04-8EA0-7DE912525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939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A5CC5-8881-4A2F-B0D4-4BC2CB02B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64C36E-A6FF-468B-8598-4F381DCC2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CB2F6E-6C05-44AA-86A0-677666361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6C76E3-8129-4CF2-BB56-5AC05C5A0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2BE8-715F-473F-B782-D958C6B8741A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C43116-69EE-420C-BF77-C29E6ABB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70445B-8E1D-44F4-A22A-AC2606FE3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FEAA-2B71-4E04-8EA0-7DE912525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619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17383-CA92-4E7F-8562-5377E07F0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0268664-D32D-43C6-A758-168B6BD98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BF9794-6667-4C99-8C9D-25A73423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D0D5F2-CE57-4165-AE62-136DEB1ED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2BE8-715F-473F-B782-D958C6B8741A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0189DB-5EC2-4325-8A56-51C941008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46F6AB-B050-421B-9E9F-E87474432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FEAA-2B71-4E04-8EA0-7DE912525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365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AF8BE-64BA-4B20-999E-5D2F157FA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FE16A4-3A1F-4F38-AAF4-E65D6724F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9495FD-39CE-44DF-96D0-8EA25A821F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72BE8-715F-473F-B782-D958C6B8741A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EF7EC3-D5EB-4F7E-BD72-AA273C0C7D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C288AC-1D7D-4F21-9F26-19E8EBA2B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1FEAA-2B71-4E04-8EA0-7DE912525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45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E4EDF6-71E7-4F50-8161-A3ED18069B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 contrast="-48000"/>
                    </a14:imgEffect>
                  </a14:imgLayer>
                </a14:imgProps>
              </a:ext>
            </a:extLst>
          </a:blip>
          <a:srcRect b="19303"/>
          <a:stretch/>
        </p:blipFill>
        <p:spPr>
          <a:xfrm>
            <a:off x="14967" y="-152401"/>
            <a:ext cx="12162063" cy="701040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EBAF3E4-4902-4516-925F-3791030C6C9E}"/>
              </a:ext>
            </a:extLst>
          </p:cNvPr>
          <p:cNvSpPr txBox="1">
            <a:spLocks/>
          </p:cNvSpPr>
          <p:nvPr/>
        </p:nvSpPr>
        <p:spPr>
          <a:xfrm>
            <a:off x="3059222" y="1564869"/>
            <a:ext cx="607355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Наставничество как инновационная форма педагогической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3248124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0F831-3CAF-4CFB-BC5F-3EE3E797B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95B22A-C7B9-4D76-B774-6959C49B2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FF5C33-DCE2-42DD-B79B-75E1B1423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DEE0B0-F9D8-40B4-8F31-D7035D889C4F}"/>
              </a:ext>
            </a:extLst>
          </p:cNvPr>
          <p:cNvSpPr txBox="1"/>
          <p:nvPr/>
        </p:nvSpPr>
        <p:spPr>
          <a:xfrm>
            <a:off x="2430757" y="2055813"/>
            <a:ext cx="8148148" cy="3399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70530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Тонкий баланс наставничества заключается не в том, чтобы создавать кого-то по своему образу и подобию, а в том, чтобы дать ему возможность создать себя. </a:t>
            </a:r>
            <a:endParaRPr lang="ru-RU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70530" algn="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Стивен Спилберг</a:t>
            </a:r>
            <a:endParaRPr lang="ru-RU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81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17F06A-02EA-4B90-8931-88FD79E6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B86E25-5C0E-4BE2-8481-C7A8C010F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27DD24-B4E3-4AF9-B45D-E12D74FCA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70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17F06A-02EA-4B90-8931-88FD79E6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B86E25-5C0E-4BE2-8481-C7A8C010F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88D100-FAB6-4A7C-AEBF-10425D4E9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33" y="0"/>
            <a:ext cx="7684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02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17F06A-02EA-4B90-8931-88FD79E6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B86E25-5C0E-4BE2-8481-C7A8C010F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83F299-861B-40A5-9CF7-1A1D42010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9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B86E25-5C0E-4BE2-8481-C7A8C010F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17F06A-02EA-4B90-8931-88FD79E6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378" y="719667"/>
            <a:ext cx="4964289" cy="1325563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Виды наставников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7F1632EB-1D56-4589-B7E6-1039442E9A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4477065"/>
              </p:ext>
            </p:extLst>
          </p:nvPr>
        </p:nvGraphicFramePr>
        <p:xfrm>
          <a:off x="110397" y="1606796"/>
          <a:ext cx="7055556" cy="4436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BE83E80A-955C-4E92-B4D3-31D4C32E01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5092514"/>
              </p:ext>
            </p:extLst>
          </p:nvPr>
        </p:nvGraphicFramePr>
        <p:xfrm>
          <a:off x="5786801" y="1701799"/>
          <a:ext cx="7055556" cy="4436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50359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B86E25-5C0E-4BE2-8481-C7A8C010F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17F06A-02EA-4B90-8931-88FD79E6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организации наставничества</a:t>
            </a:r>
            <a:b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учебном заведении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3B1A3374-FA35-4FFF-BE12-0998CE71A2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276526"/>
              </p:ext>
            </p:extLst>
          </p:nvPr>
        </p:nvGraphicFramePr>
        <p:xfrm>
          <a:off x="146757" y="1128890"/>
          <a:ext cx="11446932" cy="5863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490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B86E25-5C0E-4BE2-8481-C7A8C010F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17F06A-02EA-4B90-8931-88FD79E6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255" y="0"/>
            <a:ext cx="8215489" cy="1325563"/>
          </a:xfrm>
        </p:spPr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обучения наставляемых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A57AFCAB-0F50-403E-A789-CC3B09157E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2057896"/>
              </p:ext>
            </p:extLst>
          </p:nvPr>
        </p:nvGraphicFramePr>
        <p:xfrm>
          <a:off x="259643" y="1097281"/>
          <a:ext cx="11672712" cy="5526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3605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131</Words>
  <Application>Microsoft Office PowerPoint</Application>
  <PresentationFormat>Широкоэкранный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наставников</vt:lpstr>
      <vt:lpstr>Алгоритм организации наставничества  в учебном заведении</vt:lpstr>
      <vt:lpstr>Методы обучения наставляемых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Коротких Людмила Петровна</dc:title>
  <dc:creator>Компьютер</dc:creator>
  <cp:lastModifiedBy>Компьютер</cp:lastModifiedBy>
  <cp:revision>11</cp:revision>
  <dcterms:created xsi:type="dcterms:W3CDTF">2025-02-09T09:10:53Z</dcterms:created>
  <dcterms:modified xsi:type="dcterms:W3CDTF">2025-11-04T12:54:13Z</dcterms:modified>
</cp:coreProperties>
</file>