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87" r:id="rId4"/>
    <p:sldId id="262" r:id="rId5"/>
    <p:sldId id="263" r:id="rId6"/>
    <p:sldId id="264" r:id="rId7"/>
    <p:sldId id="265" r:id="rId8"/>
    <p:sldId id="266" r:id="rId9"/>
    <p:sldId id="267" r:id="rId10"/>
    <p:sldId id="258" r:id="rId11"/>
    <p:sldId id="288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9900"/>
    <a:srgbClr val="6666FF"/>
    <a:srgbClr val="FCD2E4"/>
    <a:srgbClr val="66FF33"/>
    <a:srgbClr val="336600"/>
    <a:srgbClr val="FF00FF"/>
    <a:srgbClr val="FEBAEB"/>
    <a:srgbClr val="5BFFA5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2094" y="-9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7F730-B4CD-49E8-A808-CA33A53997AA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546BD-140E-475E-8DB7-361F22F8B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2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546BD-140E-475E-8DB7-361F22F8BB7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8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5902424" cy="110251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Рисунок 22" descr="Описание: http://gym.uzl-school.ru/i/1zh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/>
          <a:stretch/>
        </p:blipFill>
        <p:spPr bwMode="auto">
          <a:xfrm>
            <a:off x="5940160" y="470478"/>
            <a:ext cx="2697061" cy="197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67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5FD9A1E-6690-46A1-B7D7-108AFBEA16E1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0F6E0E1-8BC7-4200-8A5B-0C3532007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89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5FD9A1E-6690-46A1-B7D7-108AFBEA16E1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0F6E0E1-8BC7-4200-8A5B-0C3532007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4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8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399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491637"/>
            <a:ext cx="3740224" cy="32403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91638"/>
            <a:ext cx="3884240" cy="32403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64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2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4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70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5FD9A1E-6690-46A1-B7D7-108AFBEA16E1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0F6E0E1-8BC7-4200-8A5B-0C3532007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80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5FD9A1E-6690-46A1-B7D7-108AFBEA16E1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0F6E0E1-8BC7-4200-8A5B-0C3532007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7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83518"/>
            <a:ext cx="784887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491630"/>
            <a:ext cx="7848872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214282" cy="5143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929718" y="11174"/>
            <a:ext cx="214282" cy="51435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214282" y="1"/>
            <a:ext cx="8786874" cy="5154674"/>
          </a:xfrm>
          <a:prstGeom prst="frame">
            <a:avLst>
              <a:gd name="adj1" fmla="val 2554"/>
            </a:avLst>
          </a:prstGeom>
          <a:solidFill>
            <a:srgbClr val="FC10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 userDrawn="1"/>
        </p:nvSpPr>
        <p:spPr>
          <a:xfrm>
            <a:off x="323528" y="139053"/>
            <a:ext cx="8606190" cy="4880977"/>
          </a:xfrm>
          <a:prstGeom prst="frame">
            <a:avLst>
              <a:gd name="adj1" fmla="val 248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 userDrawn="1"/>
        </p:nvSpPr>
        <p:spPr>
          <a:xfrm>
            <a:off x="467544" y="261759"/>
            <a:ext cx="8352928" cy="4642330"/>
          </a:xfrm>
          <a:prstGeom prst="frame">
            <a:avLst>
              <a:gd name="adj1" fmla="val 136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 userDrawn="1"/>
        </p:nvSpPr>
        <p:spPr>
          <a:xfrm>
            <a:off x="539552" y="344250"/>
            <a:ext cx="8208912" cy="4559840"/>
          </a:xfrm>
          <a:prstGeom prst="frame">
            <a:avLst>
              <a:gd name="adj1" fmla="val 164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9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slide" Target="slide2.xml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ym.uzl-school.ru/i/1zh.jpg" TargetMode="External"/><Relationship Id="rId2" Type="http://schemas.openxmlformats.org/officeDocument/2006/relationships/hyperlink" Target="https://sviridova.nethouse.ru/static/img/0000/0002/9339/29339130.69kf65lej6.W66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m0-tub-ru.yandex.net/i?id=ef20b83d1ac706ee34f2e1e68dc8a7be&amp;n=13" TargetMode="External"/><Relationship Id="rId4" Type="http://schemas.openxmlformats.org/officeDocument/2006/relationships/hyperlink" Target="https://im0-tub-ru.yandex.net/i?id=0c9c8c05d2d53330fe977803873b3171-l&amp;n=1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10.xml"/><Relationship Id="rId10" Type="http://schemas.openxmlformats.org/officeDocument/2006/relationships/slide" Target="slide3.xml"/><Relationship Id="rId4" Type="http://schemas.openxmlformats.org/officeDocument/2006/relationships/slide" Target="slide5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2" descr="Описание: http://gym.uzl-school.ru/i/1z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3344"/>
            <a:ext cx="3701789" cy="26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787774"/>
            <a:ext cx="7404736" cy="165738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 «Путешествие в страну Слов»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2240" y="4443958"/>
            <a:ext cx="1936304" cy="378345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1026" name="Picture 2" descr="https://ds05.infourok.ru/uploads/ex/1204/00010feb-41f2fea4/1/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3097"/>
            <a:ext cx="3456384" cy="25022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2555776" y="661509"/>
            <a:ext cx="1512168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Страна Слов</a:t>
            </a:r>
            <a:endParaRPr lang="ru-RU" b="1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83520"/>
            <a:ext cx="7848872" cy="720080"/>
          </a:xfrm>
        </p:spPr>
        <p:txBody>
          <a:bodyPr>
            <a:normAutofit fontScale="90000"/>
          </a:bodyPr>
          <a:lstStyle/>
          <a:p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9" descr="http://xn------5cdcba9a8bhiqf4boq8n7b.xn--p1ai/images/200/181/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t="6383" r="53383" b="70103"/>
          <a:stretch/>
        </p:blipFill>
        <p:spPr bwMode="auto">
          <a:xfrm>
            <a:off x="611560" y="411509"/>
            <a:ext cx="8064896" cy="449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9" y="2962526"/>
            <a:ext cx="2146644" cy="160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5" descr="C:\Users\XXX\AppData\Local\Temp\unnamed-removebg-preview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56" y="2801875"/>
            <a:ext cx="115212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5" descr="C:\Users\XXX\AppData\Local\Temp\Рисунок7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0" r="21728"/>
          <a:stretch/>
        </p:blipFill>
        <p:spPr bwMode="auto">
          <a:xfrm>
            <a:off x="3851920" y="3211159"/>
            <a:ext cx="1351965" cy="169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C:\Users\XXX\AppData\Local\Temp\toy-bucket-sand-1488365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93" y="3211159"/>
            <a:ext cx="798107" cy="90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C:\Users\XXX\AppData\Local\Temp\depositphotos_11352923-stock-photo-childrens-bucket-and-sand-isolated-removebg-previ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15746"/>
            <a:ext cx="1475090" cy="131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C:\Users\XXX\AppData\Local\Temp\Рисунок8-removebg-previe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173" y="4136580"/>
            <a:ext cx="1301955" cy="6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лако 9"/>
          <p:cNvSpPr/>
          <p:nvPr/>
        </p:nvSpPr>
        <p:spPr>
          <a:xfrm rot="9437379" flipV="1">
            <a:off x="522375" y="403657"/>
            <a:ext cx="2331059" cy="1285928"/>
          </a:xfrm>
          <a:prstGeom prst="cloud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 rot="9593042">
            <a:off x="2045756" y="893280"/>
            <a:ext cx="1234939" cy="610559"/>
          </a:xfrm>
          <a:prstGeom prst="cloud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37" descr="C:\Users\XXX\AppData\Local\Temp\png-clipart-swallow-bird-graphy-illustration-free-flying-swallow-black-pull-material-free-logo-design-template-black-hair-removebg-previ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376" flipH="1" flipV="1">
            <a:off x="503439" y="934561"/>
            <a:ext cx="1133112" cy="8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8" descr="C:\Users\XXX\AppData\Local\Temp\иллюстрация-вектора-летания-голубя-и-119655761-removebg-preview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76" b="45016"/>
          <a:stretch/>
        </p:blipFill>
        <p:spPr bwMode="auto">
          <a:xfrm rot="860876" flipH="1">
            <a:off x="4337730" y="447067"/>
            <a:ext cx="930758" cy="5810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олнце 13">
            <a:hlinkClick r:id="rId11" action="ppaction://hlinksldjump"/>
          </p:cNvPr>
          <p:cNvSpPr/>
          <p:nvPr/>
        </p:nvSpPr>
        <p:spPr>
          <a:xfrm>
            <a:off x="7890797" y="500183"/>
            <a:ext cx="720080" cy="69837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18577285">
            <a:off x="3354838" y="3235250"/>
            <a:ext cx="115972" cy="113583"/>
          </a:xfrm>
          <a:prstGeom prst="arc">
            <a:avLst>
              <a:gd name="adj1" fmla="val 15337574"/>
              <a:gd name="adj2" fmla="val 1333533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83520"/>
            <a:ext cx="7848872" cy="72008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Используемые ресурсы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75606"/>
            <a:ext cx="7848872" cy="3456384"/>
          </a:xfrm>
        </p:spPr>
        <p:txBody>
          <a:bodyPr>
            <a:normAutofit/>
          </a:bodyPr>
          <a:lstStyle/>
          <a:p>
            <a:r>
              <a:rPr lang="ru-RU" sz="1600" u="sng" dirty="0" smtClean="0">
                <a:hlinkClick r:id="rId2"/>
              </a:rPr>
              <a:t>https</a:t>
            </a:r>
            <a:r>
              <a:rPr lang="ru-RU" sz="1600" u="sng" dirty="0">
                <a:hlinkClick r:id="rId2"/>
              </a:rPr>
              <a:t>://</a:t>
            </a:r>
            <a:r>
              <a:rPr lang="ru-RU" sz="1600" u="sng" dirty="0" smtClean="0">
                <a:hlinkClick r:id="rId2"/>
              </a:rPr>
              <a:t>sviridova.nethouse.ru/static/img/0000/0002/9339/29339130.69kf65lej6.W665.jpg</a:t>
            </a:r>
            <a:endParaRPr lang="ru-RU" sz="1600" u="sng" dirty="0" smtClean="0"/>
          </a:p>
          <a:p>
            <a:r>
              <a:rPr lang="ru-RU" sz="1600" u="sng" dirty="0">
                <a:hlinkClick r:id="rId3"/>
              </a:rPr>
              <a:t>http://</a:t>
            </a:r>
            <a:r>
              <a:rPr lang="ru-RU" sz="1600" u="sng" dirty="0" smtClean="0">
                <a:hlinkClick r:id="rId3"/>
              </a:rPr>
              <a:t>gym.uzl-school.ru/i/1zh.jpg</a:t>
            </a:r>
            <a:endParaRPr lang="ru-RU" sz="1600" u="sng" dirty="0" smtClean="0"/>
          </a:p>
          <a:p>
            <a:pPr>
              <a:defRPr/>
            </a:pPr>
            <a:r>
              <a:rPr lang="ru-RU" sz="1600" dirty="0" err="1" smtClean="0"/>
              <a:t>Шаблол</a:t>
            </a:r>
            <a:r>
              <a:rPr lang="ru-RU" sz="1600" dirty="0" smtClean="0"/>
              <a:t> игры подготовлен: </a:t>
            </a:r>
            <a:r>
              <a:rPr lang="ru-RU" altLang="ru-RU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учителем математики </a:t>
            </a:r>
            <a:r>
              <a:rPr lang="ru-RU" altLang="ru-RU" sz="1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МОУ «СОШ» п. </a:t>
            </a:r>
            <a:r>
              <a:rPr lang="ru-RU" altLang="ru-RU" sz="16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Аджером</a:t>
            </a:r>
            <a:r>
              <a:rPr lang="ru-RU" altLang="ru-RU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altLang="ru-RU" sz="16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Корткеросского</a:t>
            </a:r>
            <a:r>
              <a:rPr lang="ru-RU" altLang="ru-RU" sz="1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района  Республики Коми</a:t>
            </a:r>
          </a:p>
          <a:p>
            <a:pPr marL="0" indent="0">
              <a:buNone/>
              <a:defRPr/>
            </a:pPr>
            <a:r>
              <a:rPr lang="ru-RU" altLang="ru-RU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ru-RU" altLang="ru-RU" sz="16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Мишариной</a:t>
            </a:r>
            <a:r>
              <a:rPr lang="ru-RU" altLang="ru-RU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1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Альбиной  </a:t>
            </a:r>
            <a:r>
              <a:rPr lang="ru-RU" altLang="ru-RU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Геннадьевной</a:t>
            </a:r>
          </a:p>
          <a:p>
            <a:pPr>
              <a:buNone/>
            </a:pPr>
            <a:r>
              <a:rPr lang="ru-RU" sz="1600" dirty="0" smtClean="0"/>
              <a:t>      Тигр </a:t>
            </a:r>
            <a:r>
              <a:rPr lang="ru-RU" sz="1600" dirty="0"/>
              <a:t>-  </a:t>
            </a:r>
            <a:r>
              <a:rPr lang="en-US" sz="1600" dirty="0">
                <a:hlinkClick r:id="rId4"/>
              </a:rPr>
              <a:t>https://im0-tub-ru.yandex.net/i?id=0c9c8c05d2d53330fe977803873b3171-l&amp;n=13</a:t>
            </a:r>
            <a:endParaRPr lang="ru-RU" sz="1600" dirty="0"/>
          </a:p>
          <a:p>
            <a:pPr>
              <a:buNone/>
            </a:pPr>
            <a:r>
              <a:rPr lang="ru-RU" sz="1600" dirty="0"/>
              <a:t>	Котенок  - </a:t>
            </a:r>
            <a:r>
              <a:rPr lang="en-US" sz="1600" dirty="0">
                <a:hlinkClick r:id="rId5"/>
              </a:rPr>
              <a:t>https://im0-tub-ru.yandex.net/i?id=ef20b83d1ac706ee34f2e1e68dc8a7be&amp;n=13</a:t>
            </a:r>
            <a:endParaRPr lang="ru-RU" sz="1600" dirty="0"/>
          </a:p>
          <a:p>
            <a:pPr marL="0" indent="0">
              <a:buNone/>
              <a:defRPr/>
            </a:pPr>
            <a:endParaRPr lang="ru-RU" altLang="ru-RU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000" dirty="0"/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1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8" y="322159"/>
            <a:ext cx="8190656" cy="45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.....Прямоугольник 6">
            <a:hlinkClick r:id="rId4" action="ppaction://hlinksldjump"/>
          </p:cNvPr>
          <p:cNvSpPr/>
          <p:nvPr/>
        </p:nvSpPr>
        <p:spPr>
          <a:xfrm>
            <a:off x="1232629" y="2049726"/>
            <a:ext cx="1278142" cy="64376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...Прямоугольник 8">
            <a:hlinkClick r:id="rId5" action="ppaction://hlinksldjump"/>
          </p:cNvPr>
          <p:cNvSpPr/>
          <p:nvPr/>
        </p:nvSpPr>
        <p:spPr>
          <a:xfrm>
            <a:off x="6372200" y="1968730"/>
            <a:ext cx="1154394" cy="636799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---Прямоугольник 12">
            <a:hlinkClick r:id="rId6" action="ppaction://hlinksldjump"/>
          </p:cNvPr>
          <p:cNvSpPr/>
          <p:nvPr/>
        </p:nvSpPr>
        <p:spPr>
          <a:xfrm>
            <a:off x="683568" y="1402473"/>
            <a:ext cx="1296144" cy="642938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....Прямоугольник 15">
            <a:hlinkClick r:id="rId7" action="ppaction://hlinksldjump"/>
          </p:cNvPr>
          <p:cNvSpPr/>
          <p:nvPr/>
        </p:nvSpPr>
        <p:spPr>
          <a:xfrm>
            <a:off x="2265386" y="1398158"/>
            <a:ext cx="972108" cy="64376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....Прямоугольник 16">
            <a:hlinkClick r:id="rId8" action="ppaction://hlinksldjump"/>
          </p:cNvPr>
          <p:cNvSpPr/>
          <p:nvPr/>
        </p:nvSpPr>
        <p:spPr>
          <a:xfrm>
            <a:off x="3851921" y="1398158"/>
            <a:ext cx="1368152" cy="65156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5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...Прямоугольник 17">
            <a:hlinkClick r:id="rId9" action="ppaction://hlinksldjump"/>
          </p:cNvPr>
          <p:cNvSpPr/>
          <p:nvPr/>
        </p:nvSpPr>
        <p:spPr>
          <a:xfrm>
            <a:off x="4487232" y="2049726"/>
            <a:ext cx="1236896" cy="63679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6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...Прямоугольник 18">
            <a:hlinkClick r:id="rId10" action="ppaction://hlinksldjump"/>
          </p:cNvPr>
          <p:cNvSpPr/>
          <p:nvPr/>
        </p:nvSpPr>
        <p:spPr>
          <a:xfrm>
            <a:off x="2744762" y="2045411"/>
            <a:ext cx="1255231" cy="636799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0" name="....Прямоугольник 19">
            <a:hlinkClick r:id="rId11" action="ppaction://hlinksldjump"/>
          </p:cNvPr>
          <p:cNvSpPr/>
          <p:nvPr/>
        </p:nvSpPr>
        <p:spPr>
          <a:xfrm>
            <a:off x="5509237" y="1275606"/>
            <a:ext cx="1440160" cy="647253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" name="Солнце 2">
            <a:hlinkClick r:id="" action="ppaction://noaction"/>
          </p:cNvPr>
          <p:cNvSpPr/>
          <p:nvPr/>
        </p:nvSpPr>
        <p:spPr>
          <a:xfrm>
            <a:off x="7812360" y="411518"/>
            <a:ext cx="745232" cy="721147"/>
          </a:xfrm>
          <a:prstGeom prst="su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2" descr="https://ds04.infourok.ru/uploads/ex/091c/000db133-aa53ae60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ds04.infourok.ru/uploads/ex/091c/000db133-aa53ae60/img4.jpg"/>
          <p:cNvSpPr>
            <a:spLocks noChangeAspect="1" noChangeArrowheads="1"/>
          </p:cNvSpPr>
          <p:nvPr/>
        </p:nvSpPr>
        <p:spPr bwMode="auto">
          <a:xfrm>
            <a:off x="307975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625"/>
                    </a14:imgEffect>
                    <a14:imgEffect>
                      <a14:saturation sat="155000"/>
                    </a14:imgEffect>
                    <a14:imgEffect>
                      <a14:brightnessContrast bright="-7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20" y="411510"/>
            <a:ext cx="8068236" cy="441298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лнце 3">
            <a:hlinkClick r:id="rId6" action="ppaction://hlinksldjump"/>
          </p:cNvPr>
          <p:cNvSpPr/>
          <p:nvPr/>
        </p:nvSpPr>
        <p:spPr>
          <a:xfrm>
            <a:off x="5148064" y="483518"/>
            <a:ext cx="720080" cy="69837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2" name="Picture 2" descr="C:\Users\XXX\AppData\Local\Temp\depositphotos_78982934-stock-illustration-childrenboys-and-girls-smiling-with-removebg-previ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7614"/>
            <a:ext cx="4358282" cy="290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oydem-napravo-wwwhotplayerru_8pQw7eX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92280" y="410068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8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11510"/>
            <a:ext cx="2592288" cy="648072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 smtClean="0">
                <a:solidFill>
                  <a:srgbClr val="00B050"/>
                </a:solidFill>
              </a:rPr>
              <a:t>СРАВНИ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3237" y="2155871"/>
            <a:ext cx="1728192" cy="12241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РАЗМЕР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ХАРАКТЕР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СИЛА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олнце 3">
            <a:hlinkClick r:id="rId2" action="ppaction://hlinksldjump"/>
          </p:cNvPr>
          <p:cNvSpPr/>
          <p:nvPr/>
        </p:nvSpPr>
        <p:spPr>
          <a:xfrm>
            <a:off x="7884368" y="4083918"/>
            <a:ext cx="720080" cy="69837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11" descr="animal_0059.jpg"/>
          <p:cNvPicPr>
            <a:picLocks noChangeAspect="1"/>
          </p:cNvPicPr>
          <p:nvPr/>
        </p:nvPicPr>
        <p:blipFill rotWithShape="1">
          <a:blip r:embed="rId3" cstate="print"/>
          <a:srcRect l="5164"/>
          <a:stretch/>
        </p:blipFill>
        <p:spPr>
          <a:xfrm>
            <a:off x="854111" y="1196760"/>
            <a:ext cx="3132019" cy="2193107"/>
          </a:xfrm>
          <a:prstGeom prst="rect">
            <a:avLst/>
          </a:prstGeom>
        </p:spPr>
      </p:pic>
      <p:pic>
        <p:nvPicPr>
          <p:cNvPr id="6" name="Рисунок 5" descr="kotenok-kogotki-pushistyj-trava.jpg"/>
          <p:cNvPicPr>
            <a:picLocks noChangeAspect="1"/>
          </p:cNvPicPr>
          <p:nvPr/>
        </p:nvPicPr>
        <p:blipFill rotWithShape="1">
          <a:blip r:embed="rId4" cstate="print"/>
          <a:srcRect l="3112"/>
          <a:stretch/>
        </p:blipFill>
        <p:spPr>
          <a:xfrm>
            <a:off x="5456260" y="1164299"/>
            <a:ext cx="3004177" cy="2221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8460" y="3531636"/>
            <a:ext cx="7237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большой                                                                          маленький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3934587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злой                                                                                  добрый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88460" y="4301078"/>
            <a:ext cx="6462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сильный                                                                             слабый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258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rgbClr val="FF0000"/>
                </a:solidFill>
              </a:rPr>
              <a:t>Разгадай:</a:t>
            </a:r>
            <a:r>
              <a:rPr lang="ru-RU" sz="5400" dirty="0" smtClean="0">
                <a:solidFill>
                  <a:srgbClr val="00B050"/>
                </a:solidFill>
              </a:rPr>
              <a:t> 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7614"/>
            <a:ext cx="7200800" cy="324036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5-я  буква в слове «АСТРА»  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4-я буква в слове «СОСНА», 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1-я буква в слове «ТЮЛЬПАН» 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2-я буква в слове «РОЗА» 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4-я буква в слове «ПИОН»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3-я буква в слове «ИРИС»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3-я буква в слове «РОМАШКА» 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5-я буква в слове «ЛАНДЫШ» </a:t>
            </a:r>
          </a:p>
          <a:p>
            <a:endParaRPr lang="ru-RU" dirty="0"/>
          </a:p>
        </p:txBody>
      </p:sp>
      <p:sp>
        <p:nvSpPr>
          <p:cNvPr id="4" name="Солнце 3">
            <a:hlinkClick r:id="rId2" action="ppaction://hlinksldjump"/>
          </p:cNvPr>
          <p:cNvSpPr/>
          <p:nvPr/>
        </p:nvSpPr>
        <p:spPr>
          <a:xfrm>
            <a:off x="7812360" y="4055556"/>
            <a:ext cx="720080" cy="69837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60248" y="627542"/>
            <a:ext cx="543739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875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94" y="1325311"/>
            <a:ext cx="1776951" cy="50405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ХОЛОДНО -</a:t>
            </a:r>
            <a:endParaRPr lang="ru-RU" sz="2400" b="1" dirty="0"/>
          </a:p>
        </p:txBody>
      </p:sp>
      <p:sp>
        <p:nvSpPr>
          <p:cNvPr id="4" name="Солнце 3">
            <a:hlinkClick r:id="rId2" action="ppaction://hlinksldjump"/>
          </p:cNvPr>
          <p:cNvSpPr/>
          <p:nvPr/>
        </p:nvSpPr>
        <p:spPr>
          <a:xfrm>
            <a:off x="7812360" y="4047981"/>
            <a:ext cx="720080" cy="69837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ds05.infourok.ru/uploads/ex/05c0/00057077-c6d540dd/hello_html_7c04c4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t="2232" r="13691" b="3492"/>
          <a:stretch/>
        </p:blipFill>
        <p:spPr bwMode="auto">
          <a:xfrm>
            <a:off x="755583" y="915574"/>
            <a:ext cx="3224961" cy="34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137723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ЖАРКО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63075" y="187454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ДЕНЬ -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187454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НОЧЬ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63075" y="249603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БЕЛЫЙ -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87211" y="248494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ЧЁРНЫЙ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316203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ПРИЯТЕЛЬ -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3162036"/>
            <a:ext cx="1974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НЕПРИЯТЕЛЬ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411518"/>
            <a:ext cx="5652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История с мальчиками…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4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3180" y="483518"/>
            <a:ext cx="5184576" cy="857250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rgbClr val="0070C0"/>
                </a:solidFill>
              </a:rPr>
              <a:t>Скажи наоборот</a:t>
            </a:r>
            <a:r>
              <a:rPr lang="ru-RU" sz="5400" dirty="0" smtClean="0">
                <a:solidFill>
                  <a:srgbClr val="00B050"/>
                </a:solidFill>
              </a:rPr>
              <a:t> </a:t>
            </a:r>
            <a:endParaRPr lang="ru-RU" sz="5400" dirty="0"/>
          </a:p>
        </p:txBody>
      </p:sp>
      <p:sp>
        <p:nvSpPr>
          <p:cNvPr id="4" name="Солнце 3">
            <a:hlinkClick r:id="rId2" action="ppaction://hlinksldjump"/>
          </p:cNvPr>
          <p:cNvSpPr/>
          <p:nvPr/>
        </p:nvSpPr>
        <p:spPr>
          <a:xfrm>
            <a:off x="7902988" y="4083918"/>
            <a:ext cx="720080" cy="69837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4" t="74353" r="59209" b="3066"/>
          <a:stretch/>
        </p:blipFill>
        <p:spPr bwMode="auto">
          <a:xfrm>
            <a:off x="6707678" y="2982735"/>
            <a:ext cx="1232152" cy="12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8" t="75800" r="29777" b="2915"/>
          <a:stretch/>
        </p:blipFill>
        <p:spPr bwMode="auto">
          <a:xfrm>
            <a:off x="6695246" y="1518731"/>
            <a:ext cx="1257049" cy="12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5" t="31356" r="15328" b="46711"/>
          <a:stretch/>
        </p:blipFill>
        <p:spPr bwMode="auto">
          <a:xfrm>
            <a:off x="2750246" y="1491637"/>
            <a:ext cx="1258307" cy="12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37"/>
          <a:stretch/>
        </p:blipFill>
        <p:spPr bwMode="auto">
          <a:xfrm>
            <a:off x="1071943" y="1491637"/>
            <a:ext cx="1248951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8" t="53916" r="29843" b="25093"/>
          <a:stretch/>
        </p:blipFill>
        <p:spPr bwMode="auto">
          <a:xfrm>
            <a:off x="1115616" y="2982741"/>
            <a:ext cx="1205262" cy="119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7" t="53916" r="15328" b="25093"/>
          <a:stretch/>
        </p:blipFill>
        <p:spPr bwMode="auto">
          <a:xfrm>
            <a:off x="2750231" y="2982741"/>
            <a:ext cx="1258306" cy="120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6" t="75800" r="15328" b="2915"/>
          <a:stretch/>
        </p:blipFill>
        <p:spPr bwMode="auto">
          <a:xfrm>
            <a:off x="5175378" y="1504459"/>
            <a:ext cx="1232152" cy="128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74353" r="75034" b="3066"/>
          <a:stretch/>
        </p:blipFill>
        <p:spPr bwMode="auto">
          <a:xfrm>
            <a:off x="5175378" y="2968375"/>
            <a:ext cx="1207758" cy="127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8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313" y="483518"/>
            <a:ext cx="3960440" cy="857250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rgbClr val="0070C0"/>
                </a:solidFill>
              </a:rPr>
              <a:t>Найди пару.</a:t>
            </a:r>
            <a:r>
              <a:rPr lang="ru-RU" sz="5400" dirty="0" smtClean="0">
                <a:solidFill>
                  <a:srgbClr val="0070C0"/>
                </a:solidFill>
              </a:rPr>
              <a:t> 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4" name="Солнце 3">
            <a:hlinkClick r:id="rId4" action="ppaction://hlinksldjump"/>
          </p:cNvPr>
          <p:cNvSpPr/>
          <p:nvPr/>
        </p:nvSpPr>
        <p:spPr>
          <a:xfrm>
            <a:off x="7812360" y="4007239"/>
            <a:ext cx="720080" cy="69837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XXX\AppData\Local\Temp\Рисунок1-removebg-preview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6" y="1059587"/>
            <a:ext cx="3916515" cy="34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e0483448c8e1d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84869" y="3311236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6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410" y="483518"/>
            <a:ext cx="7488832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Найди антонимы в пословицах:</a:t>
            </a:r>
            <a:endParaRPr lang="ru-RU" dirty="0"/>
          </a:p>
        </p:txBody>
      </p:sp>
      <p:sp>
        <p:nvSpPr>
          <p:cNvPr id="4" name="Солнце 3">
            <a:hlinkClick r:id="rId2" action="ppaction://hlinksldjump"/>
          </p:cNvPr>
          <p:cNvSpPr/>
          <p:nvPr/>
        </p:nvSpPr>
        <p:spPr>
          <a:xfrm>
            <a:off x="7884368" y="4083918"/>
            <a:ext cx="720080" cy="69837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1203598"/>
            <a:ext cx="712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Знай больше, а говори меньше.</a:t>
            </a:r>
          </a:p>
          <a:p>
            <a:r>
              <a:rPr lang="ru-RU" sz="2400" b="1" dirty="0" smtClean="0"/>
              <a:t>     Ученье свет, а не ученье тьма.</a:t>
            </a:r>
          </a:p>
          <a:p>
            <a:r>
              <a:rPr lang="ru-RU" sz="2400" b="1" dirty="0" smtClean="0"/>
              <a:t>     Добро помни, а зло забывай.</a:t>
            </a:r>
          </a:p>
          <a:p>
            <a:endParaRPr lang="ru-RU" sz="300" b="1" dirty="0" smtClean="0"/>
          </a:p>
          <a:p>
            <a:r>
              <a:rPr lang="ru-RU" sz="2400" b="1" dirty="0" smtClean="0"/>
              <a:t>Мир строит, а война разрушает.</a:t>
            </a:r>
          </a:p>
          <a:p>
            <a:r>
              <a:rPr lang="ru-RU" sz="2400" b="1" dirty="0" smtClean="0"/>
              <a:t>Человек от лени болеет, а от труда здоровеет.</a:t>
            </a:r>
          </a:p>
          <a:p>
            <a:r>
              <a:rPr lang="ru-RU" sz="2400" b="1" dirty="0"/>
              <a:t>Лучше горькая правда, чем сладкая ложь</a:t>
            </a:r>
            <a:r>
              <a:rPr lang="ru-RU" sz="2400" b="1" dirty="0" smtClean="0"/>
              <a:t>.</a:t>
            </a:r>
          </a:p>
          <a:p>
            <a:endParaRPr lang="ru-RU" sz="300" b="1" dirty="0" smtClean="0"/>
          </a:p>
          <a:p>
            <a:r>
              <a:rPr lang="ru-RU" sz="2400" b="1" dirty="0" smtClean="0"/>
              <a:t>     На </a:t>
            </a:r>
            <a:r>
              <a:rPr lang="ru-RU" sz="2400" b="1" dirty="0"/>
              <a:t>смелого собака лает, а трусливого </a:t>
            </a:r>
            <a:r>
              <a:rPr lang="ru-RU" sz="2400" b="1" dirty="0" smtClean="0"/>
              <a:t>кусает.</a:t>
            </a:r>
          </a:p>
          <a:p>
            <a:r>
              <a:rPr lang="ru-RU" sz="2400" b="1" dirty="0" smtClean="0"/>
              <a:t>     Каково начало, таков и конец. </a:t>
            </a:r>
            <a:endParaRPr lang="ru-RU" sz="2400" b="1" dirty="0"/>
          </a:p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     Добро </a:t>
            </a:r>
            <a:r>
              <a:rPr lang="ru-RU" sz="2400" b="1" dirty="0">
                <a:solidFill>
                  <a:prstClr val="black"/>
                </a:solidFill>
              </a:rPr>
              <a:t>всегда побеждает зло.</a:t>
            </a:r>
          </a:p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051720" y="1563638"/>
            <a:ext cx="100811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355976" y="1563638"/>
            <a:ext cx="115212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303748" y="1981702"/>
            <a:ext cx="61206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969424"/>
            <a:ext cx="72008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295636" y="2355726"/>
            <a:ext cx="9001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491880" y="2333399"/>
            <a:ext cx="50405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75494" y="2715766"/>
            <a:ext cx="57217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915816" y="2715766"/>
            <a:ext cx="72008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212232" y="3096424"/>
            <a:ext cx="100811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652120" y="3096424"/>
            <a:ext cx="136815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948032" y="3435846"/>
            <a:ext cx="100811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644008" y="3435846"/>
            <a:ext cx="1152128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745686" y="3867894"/>
            <a:ext cx="100811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788024" y="3867894"/>
            <a:ext cx="144016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356639" y="4227934"/>
            <a:ext cx="100811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463988" y="4227934"/>
            <a:ext cx="82809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295636" y="4587974"/>
            <a:ext cx="9001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716016" y="4587974"/>
            <a:ext cx="50405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77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222</Words>
  <Application>Microsoft Office PowerPoint</Application>
  <PresentationFormat>Экран (16:9)</PresentationFormat>
  <Paragraphs>68</Paragraphs>
  <Slides>11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«Путешествие в страну Слов»</vt:lpstr>
      <vt:lpstr>Презентация PowerPoint</vt:lpstr>
      <vt:lpstr>Презентация PowerPoint</vt:lpstr>
      <vt:lpstr>СРАВНИ</vt:lpstr>
      <vt:lpstr>Разгадай: </vt:lpstr>
      <vt:lpstr>ХОЛОДНО -</vt:lpstr>
      <vt:lpstr>Скажи наоборот </vt:lpstr>
      <vt:lpstr>Найди пару. </vt:lpstr>
      <vt:lpstr>Найди антонимы в пословицах:</vt:lpstr>
      <vt:lpstr>Презентация PowerPoint</vt:lpstr>
      <vt:lpstr>Используемые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XXX</cp:lastModifiedBy>
  <cp:revision>119</cp:revision>
  <dcterms:created xsi:type="dcterms:W3CDTF">2020-01-19T16:34:17Z</dcterms:created>
  <dcterms:modified xsi:type="dcterms:W3CDTF">2021-04-19T18:19:51Z</dcterms:modified>
</cp:coreProperties>
</file>