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-16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53BE-53A4-4639-BCB6-51737A6FE7EF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0829-8CFD-4A61-B9E5-376015D81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53BE-53A4-4639-BCB6-51737A6FE7EF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0829-8CFD-4A61-B9E5-376015D81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53BE-53A4-4639-BCB6-51737A6FE7EF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0829-8CFD-4A61-B9E5-376015D81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53BE-53A4-4639-BCB6-51737A6FE7EF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0829-8CFD-4A61-B9E5-376015D81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53BE-53A4-4639-BCB6-51737A6FE7EF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0829-8CFD-4A61-B9E5-376015D81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53BE-53A4-4639-BCB6-51737A6FE7EF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0829-8CFD-4A61-B9E5-376015D81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53BE-53A4-4639-BCB6-51737A6FE7EF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0829-8CFD-4A61-B9E5-376015D81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53BE-53A4-4639-BCB6-51737A6FE7EF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0829-8CFD-4A61-B9E5-376015D81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53BE-53A4-4639-BCB6-51737A6FE7EF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0829-8CFD-4A61-B9E5-376015D81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53BE-53A4-4639-BCB6-51737A6FE7EF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0829-8CFD-4A61-B9E5-376015D81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953BE-53A4-4639-BCB6-51737A6FE7EF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70829-8CFD-4A61-B9E5-376015D81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953BE-53A4-4639-BCB6-51737A6FE7EF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70829-8CFD-4A61-B9E5-376015D81A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илия\Pictures\slide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7"/>
            <a:ext cx="8136904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Лилия\Pictures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1834"/>
            <a:ext cx="8208912" cy="5994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Лилия\Pictures\img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3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Лилия\Pictures\slide-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5038"/>
            <a:ext cx="8208912" cy="6158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Лилия\Pictures\img_user_file_586014db5a77e_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Лилия\Pictures\iNJAFSYU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6336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Лилия\Pictures\iS8CYPRH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Лилия\Pictures\iW34BGUD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208912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Лилия\Pictures\04529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работы</a:t>
            </a:r>
            <a:endParaRPr lang="ru-RU" dirty="0"/>
          </a:p>
        </p:txBody>
      </p:sp>
      <p:pic>
        <p:nvPicPr>
          <p:cNvPr id="8194" name="Picture 2" descr="C:\Users\Лилия\Pictures\0_1240f9_64187616_or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08912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Лилия\Pictures\img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3894"/>
            <a:ext cx="8208912" cy="61097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Лилия\Pictures\povyshenie-klassifikatsii-dlya-mam-s-detmi-4356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694" y="260648"/>
            <a:ext cx="8235761" cy="6107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Цель работы</vt:lpstr>
      <vt:lpstr>Слайд 8</vt:lpstr>
      <vt:lpstr>Слайд 9</vt:lpstr>
      <vt:lpstr>Слайд 10</vt:lpstr>
      <vt:lpstr>Слайд 11</vt:lpstr>
      <vt:lpstr>Слайд 12</vt:lpstr>
    </vt:vector>
  </TitlesOfParts>
  <Company>IgrVina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Лилия</cp:lastModifiedBy>
  <cp:revision>14</cp:revision>
  <dcterms:created xsi:type="dcterms:W3CDTF">2017-09-13T13:05:15Z</dcterms:created>
  <dcterms:modified xsi:type="dcterms:W3CDTF">2021-10-05T12:27:04Z</dcterms:modified>
</cp:coreProperties>
</file>