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" y="116632"/>
            <a:ext cx="9140631" cy="6714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43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734" y="0"/>
            <a:ext cx="923902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745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kab_122</dc:creator>
  <cp:lastModifiedBy>kab_122</cp:lastModifiedBy>
  <cp:revision>1</cp:revision>
  <dcterms:created xsi:type="dcterms:W3CDTF">2021-04-29T02:08:39Z</dcterms:created>
  <dcterms:modified xsi:type="dcterms:W3CDTF">2021-04-29T02:13:16Z</dcterms:modified>
</cp:coreProperties>
</file>