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3" r:id="rId8"/>
    <p:sldId id="264" r:id="rId9"/>
    <p:sldId id="265" r:id="rId10"/>
    <p:sldId id="267" r:id="rId11"/>
    <p:sldId id="266" r:id="rId12"/>
    <p:sldId id="271" r:id="rId13"/>
    <p:sldId id="273" r:id="rId14"/>
    <p:sldId id="262" r:id="rId15"/>
    <p:sldId id="269" r:id="rId16"/>
    <p:sldId id="274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19FD4C-57F9-4D69-8FC4-5BD1F34CC680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90B777-FA19-455E-AC7A-3359511D5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9785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2068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«Реализация принципа индивидуализации развивающей предметно-пространственной среды ДОУ»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788" y="4797152"/>
            <a:ext cx="46536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 государственного бюджетного дошкольного образовательного учреждения детский сад № 39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Николаева Ирина Владимировна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6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404664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"Уголок именинника"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484784"/>
            <a:ext cx="2592288" cy="507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Постоянное функционирование стенда или уголка с фотографиями детей и обозначением дня их рождения, дополненный гороскопом, названием сезонов, месяца, числа (с целью познавательного развития).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центральное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лицо в детском коллективе;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- организатор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" y="0"/>
            <a:ext cx="5184000" cy="38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52" y="3429000"/>
            <a:ext cx="2484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«Тетрадь знаний»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" y="1412776"/>
            <a:ext cx="6864000" cy="51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92280" y="474345"/>
            <a:ext cx="1584176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который учитель-логопед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пишет задания для индивидуальных занятий родителей с ребенком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- созерцатель,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аналитик;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- аналитик,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оформитель;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 - информируемый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5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6584" y="532711"/>
            <a:ext cx="2029872" cy="61366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Персональные тематические выставки в мини-музее, подготовленные ребенком и родителями по интересам дошкольника или оформленные совместно с воспитателем по теме проекта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коллекционер; воспитатель - помощник; родитель - активный соучастник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3326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276489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32" y="332656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16" y="1103030"/>
            <a:ext cx="6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3265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052736"/>
            <a:ext cx="2627784" cy="500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коллекционирование (разнообразные предметы-накопители: коробки, сундучки, сокровищницы с разными мелкими предметами), систематизация и изучение собираемого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- коллекционер; воспитатель - помощник; родитель - активный соучастник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276489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"Островок сокровищ", "Полянка драгоценностей"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" y="1052736"/>
            <a:ext cx="66720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53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2136339"/>
            <a:ext cx="3024336" cy="25853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субкультура в оформлении группы по интересам дошкольников, темам проекта ("Огород на окне", "Ангелы сна", "Обереги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")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создатель,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выдум-щик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воспитатель -соучастник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3012" y="332656"/>
            <a:ext cx="34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Сплюшка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7503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на\AppData\Local\Microsoft\Windows\INetCache\IE\YJO1AP4Z\girl-694924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817"/>
            <a:ext cx="3752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16632"/>
            <a:ext cx="403244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 ребенка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копилки личных достижений ребенка в разнообразных видах деятельности, его успехов на протяжении дошкольной жизни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Ребенок-активный участник;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- издатель; родитель - помощник</a:t>
            </a:r>
          </a:p>
          <a:p>
            <a:pPr algn="ctr"/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05064"/>
            <a:ext cx="4248472" cy="2820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«Новости дня»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 темы дня, проекта, информация по теме, написанные воспитателем или под его руководством детьми (6-7 лет) и вывешенные на всеобщее обозрение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Ребенок-соавтор; воспитатель - автор; родитель - информируемый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158316"/>
            <a:ext cx="4032448" cy="3600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ребенком вида деятельности (островка, уголка, центра) и соответствующей индивидуальной карточки (перфокарты, схемы, задания, ребусы и др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инициатор; воспитатель - помощник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42900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Карта-путеводитель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7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AppData\Local\Microsoft\Windows\INetCache\IE\RYSZ4RN9\child-2480291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793"/>
            <a:ext cx="40576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на "Вымпеле" фотографии ребенка, ставшего победителем соревнований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Ребенок-участник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«Вымпел»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3265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10196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077072"/>
            <a:ext cx="3672408" cy="23762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друзья»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Стенд или панно, где ребенок отмечает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своего друга, с кем он дружит, общается.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и воспитатель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аналитики;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 - информируемый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420889"/>
            <a:ext cx="4176464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«Звезда дня»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 видном месте вывешивается плакат с фотографией дошкольника, избранного "Звездой дня". Каждый ребенок группы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очереди должен занять это место. Ценность такого компонента в том, что он направлен на формирование положительной "я-концепции", развитие самосознания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центральное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лицо в детском коллективе;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- оформитель;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- консультанты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1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734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Проектируя и создавая, систематически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преобразовывая развивающую предметно-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пространственную среду, направленную 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индивидуальной траектории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развития ребенка, педагог постоянно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учитывает особенности его развития,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определяет свою роль в ней относительно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каждого воспитанника. (консультант или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наблюдатель, или помощник, или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соучастник).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Индивидуализированный способ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взаимодействия педагога с воспитанником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помогает достичь ребенку успехов, ощутить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радость достижения, ориентирует 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продвижение вперед.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7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Библиографический список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-Индивидуализация </a:t>
            </a:r>
            <a:r>
              <a:rPr lang="ru-RU" sz="1400" dirty="0"/>
              <a:t>образования детей дошкольного возраста</a:t>
            </a:r>
          </a:p>
          <a:p>
            <a:r>
              <a:rPr lang="ru-RU" sz="1400" dirty="0"/>
              <a:t>Автор: Михайлова-Свирская Л.В.</a:t>
            </a:r>
          </a:p>
          <a:p>
            <a:r>
              <a:rPr lang="ru-RU" sz="1400" dirty="0"/>
              <a:t>Издательство: Просвещение, </a:t>
            </a:r>
            <a:r>
              <a:rPr lang="ru-RU" sz="1400" dirty="0" smtClean="0"/>
              <a:t>2015</a:t>
            </a:r>
          </a:p>
          <a:p>
            <a:r>
              <a:rPr lang="ru-RU" sz="1400" dirty="0"/>
              <a:t>- Федеральный закон от 29.12.2012 № 273 – ФЗ «Об образовании в Российской</a:t>
            </a:r>
          </a:p>
          <a:p>
            <a:r>
              <a:rPr lang="ru-RU" sz="1400" dirty="0"/>
              <a:t>Федерации»;</a:t>
            </a:r>
          </a:p>
          <a:p>
            <a:r>
              <a:rPr lang="ru-RU" sz="1400" dirty="0"/>
              <a:t>- Постановление Главного государственного врача РФ от 15.05.2013 №26 «Об</a:t>
            </a:r>
          </a:p>
          <a:p>
            <a:r>
              <a:rPr lang="ru-RU" sz="1400" dirty="0"/>
              <a:t>утверждении СанПиН 2.4.1.3.3147-13 «</a:t>
            </a:r>
            <a:r>
              <a:rPr lang="ru-RU" sz="1400" dirty="0" smtClean="0"/>
              <a:t>Санитарно-эпидемиологические требования к устройству</a:t>
            </a:r>
            <a:r>
              <a:rPr lang="ru-RU" sz="1400" dirty="0"/>
              <a:t>, содержанию и организации режима работы </a:t>
            </a:r>
            <a:r>
              <a:rPr lang="ru-RU" sz="1400" dirty="0" smtClean="0"/>
              <a:t>дошкольных образовательных организаций</a:t>
            </a:r>
            <a:r>
              <a:rPr lang="ru-RU" sz="1400" dirty="0"/>
              <a:t>»;</a:t>
            </a:r>
          </a:p>
          <a:p>
            <a:r>
              <a:rPr lang="ru-RU" dirty="0"/>
              <a:t>-  </a:t>
            </a:r>
            <a:r>
              <a:rPr lang="ru-RU" sz="1400" dirty="0"/>
              <a:t>Приказ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17.10.2013 № 1155 «Об утверждении</a:t>
            </a:r>
          </a:p>
          <a:p>
            <a:r>
              <a:rPr lang="ru-RU" sz="1400" dirty="0"/>
              <a:t>федерального государственного образовательного стандарта дошкольного</a:t>
            </a:r>
          </a:p>
          <a:p>
            <a:r>
              <a:rPr lang="ru-RU" sz="1400" dirty="0"/>
              <a:t>образования</a:t>
            </a:r>
            <a:r>
              <a:rPr lang="ru-RU" sz="1400" dirty="0" smtClean="0"/>
              <a:t>»;</a:t>
            </a:r>
          </a:p>
          <a:p>
            <a:r>
              <a:rPr lang="ru-RU" sz="1400" dirty="0"/>
              <a:t>Письмо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17.05.1995 № 61/19-12 «О </a:t>
            </a:r>
            <a:r>
              <a:rPr lang="ru-RU" sz="1400" dirty="0" err="1"/>
              <a:t>психологопедагогических</a:t>
            </a:r>
            <a:r>
              <a:rPr lang="ru-RU" sz="1400" dirty="0"/>
              <a:t> требованиях к играм и игрушкам в современных условиях» (вместе с</a:t>
            </a:r>
          </a:p>
          <a:p>
            <a:r>
              <a:rPr lang="ru-RU" sz="1400" dirty="0"/>
              <a:t>«Порядком проведения психолого-педагогической экспертизы детских игр и игрушек»,</a:t>
            </a:r>
          </a:p>
          <a:p>
            <a:r>
              <a:rPr lang="ru-RU" sz="1400" dirty="0"/>
              <a:t>«Методическими указаниями для работников дошкольных образовательных</a:t>
            </a:r>
          </a:p>
          <a:p>
            <a:r>
              <a:rPr lang="ru-RU" sz="1400" dirty="0"/>
              <a:t>учреждений «О психолого-педагогической ценности игр и игрушек»);</a:t>
            </a:r>
          </a:p>
          <a:p>
            <a:r>
              <a:rPr lang="ru-RU" sz="1400" dirty="0"/>
              <a:t>- Приказ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26.06.2000 № 1917 «Об экспертизе</a:t>
            </a:r>
          </a:p>
          <a:p>
            <a:r>
              <a:rPr lang="ru-RU" sz="1400" dirty="0"/>
              <a:t>настольных, компьютерных и иных игр, игрушек и игровых сооружений для детей» </a:t>
            </a:r>
          </a:p>
        </p:txBody>
      </p:sp>
    </p:spTree>
    <p:extLst>
      <p:ext uri="{BB962C8B-B14F-4D97-AF65-F5344CB8AC3E}">
        <p14:creationId xmlns:p14="http://schemas.microsoft.com/office/powerpoint/2010/main" val="76896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Индивидуализация дошкольного образования -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7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Составляющие индивидуализации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образования: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каждого ребенка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азвивающая предметно-пространственная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среда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компонент единого пространства должен быть предназначен для детского коллектива в целом, при этом предоставлять каждому воспитаннику возможность проявлять и демонстрировать свою индивидуальность и творчество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4437696" y="210084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65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" y="0"/>
            <a:ext cx="5143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348319"/>
            <a:ext cx="3168352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«Здравствуйте, я пришел!» - стенд, где каждый фиксирует свой приход.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чувствовать себя значимой частью сообщества детей и взрослых.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- личность.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реорганизации развивающей предметно-пространственной среды с целью индивидуализации образовательного пространства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3933056"/>
            <a:ext cx="3672408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 настроение"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могут отследить эмоциональное состояние каждого ребенка в течение дня, а дети учатся осознавать свое эмоциональное состояние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воспитатель -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аналитики;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 - информируемый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3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604867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«Мои увлечения. Мое творчество"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35846"/>
            <a:ext cx="2304256" cy="61863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Демонстрация увлечений и творческих способностей ребенка на выставках продуктов его творчества (фотоматериалы конструк­торских сооружений, рисунки, коллажи, поделки из разнообразных материалов (глины, бумаги, природного и бросового материалов))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- гордый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созерцатель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-организатор</a:t>
            </a:r>
          </a:p>
        </p:txBody>
      </p:sp>
    </p:spTree>
    <p:extLst>
      <p:ext uri="{BB962C8B-B14F-4D97-AF65-F5344CB8AC3E}">
        <p14:creationId xmlns:p14="http://schemas.microsoft.com/office/powerpoint/2010/main" val="423838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4230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Книга (стена)рекордов"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74898" y="1443841"/>
            <a:ext cx="1701557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Лучшие спортивные достижения детей (самый высокий прыжок, лучший теннисист, лучший в беге, лучший лыжник и т. д.) заносятся в "Книгу рекордов"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" y="1044912"/>
            <a:ext cx="6912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1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2136339"/>
            <a:ext cx="331236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ребенок может написать свои желания, о каком подарке он мечтает 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рождения или разместятся пожелания других ребят имениннику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Ребенок-активный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участник, воспитатель – организатор, помощник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88640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Коробочка (сундучок , дерево ) желаний »- </a:t>
            </a:r>
          </a:p>
        </p:txBody>
      </p:sp>
    </p:spTree>
    <p:extLst>
      <p:ext uri="{BB962C8B-B14F-4D97-AF65-F5344CB8AC3E}">
        <p14:creationId xmlns:p14="http://schemas.microsoft.com/office/powerpoint/2010/main" val="325009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6256" y="1166843"/>
            <a:ext cx="18002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для демонстрации личных достижений  ребенка в детском саду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Ежедневное поощрение детей за успехи и достижения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герой дня; воспитатель - аналитик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052736"/>
            <a:ext cx="6624736" cy="4968552"/>
          </a:xfrm>
          <a:prstGeom prst="rect">
            <a:avLst/>
          </a:prstGeom>
          <a:ln cap="rnd">
            <a:solidFill>
              <a:schemeClr val="tx1"/>
            </a:solidFill>
            <a:round/>
          </a:ln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631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«Мои успехи»</a:t>
            </a:r>
          </a:p>
        </p:txBody>
      </p:sp>
    </p:spTree>
    <p:extLst>
      <p:ext uri="{BB962C8B-B14F-4D97-AF65-F5344CB8AC3E}">
        <p14:creationId xmlns:p14="http://schemas.microsoft.com/office/powerpoint/2010/main" val="353046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4" y="1134188"/>
            <a:ext cx="5987482" cy="44906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Стена творчества»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166843"/>
            <a:ext cx="2520280" cy="39703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всего детского коллектива и родителей с продуктами детской субкультуры, организация тематических и персональных фотовыставок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творец;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-организатор;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родитель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3134572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502</TotalTime>
  <Words>987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40</cp:revision>
  <dcterms:created xsi:type="dcterms:W3CDTF">2018-04-04T16:45:41Z</dcterms:created>
  <dcterms:modified xsi:type="dcterms:W3CDTF">2019-10-07T19:59:56Z</dcterms:modified>
</cp:coreProperties>
</file>