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86" r:id="rId15"/>
    <p:sldId id="266" r:id="rId16"/>
    <p:sldId id="277" r:id="rId17"/>
    <p:sldId id="267" r:id="rId18"/>
    <p:sldId id="279" r:id="rId19"/>
    <p:sldId id="268" r:id="rId20"/>
    <p:sldId id="278" r:id="rId21"/>
    <p:sldId id="269" r:id="rId22"/>
    <p:sldId id="270" r:id="rId23"/>
    <p:sldId id="271" r:id="rId24"/>
    <p:sldId id="288" r:id="rId25"/>
    <p:sldId id="274" r:id="rId26"/>
    <p:sldId id="275" r:id="rId27"/>
    <p:sldId id="276" r:id="rId28"/>
    <p:sldId id="280" r:id="rId29"/>
    <p:sldId id="281" r:id="rId30"/>
    <p:sldId id="282" r:id="rId31"/>
    <p:sldId id="287" r:id="rId32"/>
    <p:sldId id="283" r:id="rId33"/>
    <p:sldId id="284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0C98-E5EE-421C-B9C8-71524669933B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7035-321B-42CF-9B11-D3BF5D91F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ru/%D0%91%D0%BE%D0%B9%D0%BA%D0%BE%D0%BF%D0%BE%D0%BD%D1%83%D1%80%D1%81%D0%BA%D0%BE%D0%B5_%D1%81%D0%B5%D0%BB%D1%8C%D1%81%D0%BA%D0%BE%D0%B5_%D0%BF%D0%BE%D1%81%D0%B5%D0%BB%D0%B5%D0%BD%D0%B8%D0%B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anica-kalinin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96" y="291164"/>
            <a:ext cx="8566704" cy="6306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8669" y="1988840"/>
            <a:ext cx="7160411" cy="31683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 как хорош, район в котором ты живёшь! </a:t>
            </a:r>
            <a:b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лет Калининскому району!</a:t>
            </a:r>
            <a:endParaRPr lang="ru-RU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lag_of_Kalininsky_rayon_(Krasnodar_krai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6672"/>
            <a:ext cx="2952328" cy="19682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a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56873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443362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Памятник – бюст летчику – Герою Вадиму Ивановичу Фадееву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6245"/>
            <a:ext cx="7632848" cy="6237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d5dbdc8ee64beb57ad540ddcdc84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712" y="476672"/>
            <a:ext cx="8541489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Часовня в х.Бойко-Понура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5e3e022f293abf7eb71057989dec6f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6616"/>
            <a:ext cx="8640960" cy="6216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lanova-de-Bellpu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9510"/>
            <a:ext cx="8496944" cy="6213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1001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59" y="404664"/>
            <a:ext cx="880399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Понура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6394722"/>
          </a:xfrm>
        </p:spPr>
        <p:txBody>
          <a:bodyPr>
            <a:normAutofit/>
          </a:bodyPr>
          <a:lstStyle/>
          <a:p>
            <a:r>
              <a:rPr lang="ru-RU" dirty="0" smtClean="0"/>
              <a:t>Река </a:t>
            </a:r>
            <a:r>
              <a:rPr lang="ru-RU" dirty="0"/>
              <a:t>Понура, </a:t>
            </a:r>
            <a:r>
              <a:rPr lang="ru-RU" dirty="0" err="1"/>
              <a:t>Гречаная</a:t>
            </a:r>
            <a:r>
              <a:rPr lang="ru-RU" dirty="0"/>
              <a:t> балка. лиманы, плавни: рыбачь и охоться - не хочу!</a:t>
            </a:r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4176464" cy="5758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9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06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91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64896" cy="557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079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618900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664" y="260648"/>
            <a:ext cx="8739815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844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628" y="332657"/>
            <a:ext cx="845084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2406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96944" cy="6374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Памятный знак труженикам тыла в годы войны 1941-1945 г. «Всё для фронта, всё для Победы». Установлен в 2010 году.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7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617" y="874172"/>
            <a:ext cx="8260840" cy="4870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0_020427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177665" cy="624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645333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Памятник павшим воинам-станичникам, отстоявшим в боях Родину в Великой Отечественной войне, на месте, где предположительно находились Старо-Варваринский и Ново-Варваринские храмы станицы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Старовеличковской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Кубанской области.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11 апреля 2015 года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59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Культурно – массовые мероприятия в Калининском районе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Первое двухэтажное здание станицы – правление атамана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7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341" y="1527972"/>
            <a:ext cx="8132107" cy="4709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Памятное место фонтан «Классика»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alininskiy_rayon_kalininsk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7358"/>
            <a:ext cx="8280920" cy="5083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59626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Памятник в </a:t>
            </a:r>
            <a:br>
              <a:rPr lang="ru-RU" sz="2400" dirty="0" smtClean="0"/>
            </a:br>
            <a:r>
              <a:rPr lang="ru-RU" sz="2400" dirty="0" smtClean="0"/>
              <a:t>ст.Андреевской</a:t>
            </a:r>
            <a:endParaRPr lang="ru-RU" sz="2400" dirty="0"/>
          </a:p>
        </p:txBody>
      </p:sp>
      <p:pic>
        <p:nvPicPr>
          <p:cNvPr id="4" name="Содержимое 3" descr="107870-480-crop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832648" cy="6266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Шествие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библио-фанатов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 Калининской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_image_31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2493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Парад первоклашек Калининского района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518" y="1600200"/>
            <a:ext cx="8510954" cy="49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88640"/>
            <a:ext cx="3528392" cy="640871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Калининское сельское поселение — муниципальное образование в Калининском районе Краснодарского края. Административный центр и крупнейший населённый пункт Калининского района. Расположена на правом берегу степной речки Понура. Менее чем в одном километре выше по течению расположена станица </a:t>
            </a:r>
            <a:r>
              <a:rPr lang="ru-RU" dirty="0" err="1"/>
              <a:t>Старовеличковская</a:t>
            </a:r>
            <a:r>
              <a:rPr lang="ru-RU" dirty="0"/>
              <a:t>. Первое селение </a:t>
            </a:r>
            <a:r>
              <a:rPr lang="ru-RU" dirty="0" err="1"/>
              <a:t>Поповичевского</a:t>
            </a:r>
            <a:r>
              <a:rPr lang="ru-RU" dirty="0"/>
              <a:t> куреня Черноморского казачьего войска было основано весной 1794 году вблизи правого берега Кубани. Позднее перенесено на правый берег Понуры и стало станицей Калининской. Это одна из сорока первых станиц черноморских казаков на Кубани.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2123728" y="692696"/>
            <a:ext cx="1440160" cy="504056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55576" y="332656"/>
            <a:ext cx="576064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51019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2664"/>
            <a:ext cx="5328592" cy="6312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Понурские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казачата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08912" cy="5282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zachij_ansambl_slob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370660"/>
            <a:ext cx="8395843" cy="615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Гривенские</a:t>
            </a:r>
            <a:r>
              <a:rPr lang="ru-RU" dirty="0" smtClean="0"/>
              <a:t> казачата</a:t>
            </a:r>
            <a:endParaRPr lang="ru-RU" dirty="0"/>
          </a:p>
        </p:txBody>
      </p:sp>
      <p:pic>
        <p:nvPicPr>
          <p:cNvPr id="4" name="Содержимое 3" descr="image_image_576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136904" cy="5117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Первомай в районе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05800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9694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nica-kalininsk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260648"/>
            <a:ext cx="8449987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880320"/>
          </a:xfrm>
        </p:spPr>
        <p:txBody>
          <a:bodyPr>
            <a:normAutofit/>
          </a:bodyPr>
          <a:lstStyle/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 как хорош, район в котором ты живёшь! </a:t>
            </a:r>
            <a:b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лет Калининскому району!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294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692694"/>
            <a:ext cx="7776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Архивные данные по истории образования названий и административных территорий нашего района Район был образован 19 июля 1924 года как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Поповичевский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 в составе Кубанского округа. Упразднен 11 февраля 1927 года, присоединен 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Тимашевскому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результате разукрупнения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района 31 декабря 1934 года образован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Кагановический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(сельский) район с центром в станице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Поповичевской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597" y="332656"/>
            <a:ext cx="864848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9626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Указом Президиума Верховного Совета РСФСР от 12 сентября 1957 года переименован в Калининский, а станица </a:t>
            </a:r>
            <a:r>
              <a:rPr lang="ru-RU" sz="3200" dirty="0" err="1" smtClean="0"/>
              <a:t>Поповичевская</a:t>
            </a:r>
            <a:r>
              <a:rPr lang="ru-RU" sz="3200" dirty="0" smtClean="0"/>
              <a:t> – в станицу Калининскую.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Упразднен 1 февраля 1963 года. Территория вошла в состав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сельского района. Вновь образован Указом Президиума Верховного Совета РСФСР от 05 апреля 1978 года № 5-92/15 «Об образовании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Прикубанского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района в городе Краснодаре, Калининского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Крыловского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районов </a:t>
            </a:r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0"/>
            <a:ext cx="742716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596" y="260648"/>
            <a:ext cx="8639599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373616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Краснодарском крае» за счет части территорий Красноармейского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районов.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Калининский район входят поселения: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Бойкопонурское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 сельское 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поселение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Гривенское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сельское поселение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Старовеличковское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сельское поселение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Джумайловское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сельское поселение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Новониколаевское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сельское поселение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Куйбышевское сельское поселение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Джумайловское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сельское поселение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Гривенское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сельское поселение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485" y="260648"/>
            <a:ext cx="8777995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48464" cy="286633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Памятные и значимые места Калининского района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7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616" y="260648"/>
            <a:ext cx="853480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им.В.И.Калинина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0_020428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034" y="425317"/>
            <a:ext cx="8521445" cy="5451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Церковь </a:t>
            </a:r>
            <a:r>
              <a:rPr lang="ru-RU" dirty="0"/>
              <a:t>Троицы </a:t>
            </a:r>
            <a:r>
              <a:rPr lang="ru-RU" dirty="0" err="1"/>
              <a:t>Живоначальной</a:t>
            </a:r>
            <a:r>
              <a:rPr lang="ru-RU" dirty="0"/>
              <a:t> в </a:t>
            </a:r>
            <a:r>
              <a:rPr lang="ru-RU" dirty="0" err="1"/>
              <a:t>Старовеличковской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11747</TotalTime>
  <Words>361</Words>
  <Application>Microsoft Office PowerPoint</Application>
  <PresentationFormat>Экран (4:3)</PresentationFormat>
  <Paragraphs>25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Посмотри как хорош, район в котором ты живёшь!  40 лет Калининскому району!</vt:lpstr>
      <vt:lpstr>Слайд 2</vt:lpstr>
      <vt:lpstr>Слайд 3</vt:lpstr>
      <vt:lpstr>Слайд 4</vt:lpstr>
      <vt:lpstr>Указом Президиума Верховного Совета РСФСР от 12 сентября 1957 года переименован в Калининский, а станица Поповичевская – в станицу Калининскую. Упразднен 1 февраля 1963 года. Территория вошла в состав Тимашевского сельского района. Вновь образован Указом Президиума Верховного Совета РСФСР от 05 апреля 1978 года № 5-92/15 «Об образовании Прикубанского района в городе Краснодаре, Калининского и Крыловского районов </vt:lpstr>
      <vt:lpstr>в Краснодарском крае» за счет части территорий Красноармейского и Тимашевского районов.  В Калининский район входят поселения: Бойкопонурское сельское поселение Гривенское сельское поселение Старовеличковское сельское поселение Джумайловское сельское поселение Новониколаевское сельское поселение Куйбышевское сельское поселение Джумайловское сельское поселение Гривенское сельское поселение  </vt:lpstr>
      <vt:lpstr>Памятные и значимые места Калининского района</vt:lpstr>
      <vt:lpstr>Памятник им.В.И.Калинина</vt:lpstr>
      <vt:lpstr>  Церковь Троицы Живоначальной в Старовеличковской</vt:lpstr>
      <vt:lpstr>Слайд 10</vt:lpstr>
      <vt:lpstr>Слайд 11</vt:lpstr>
      <vt:lpstr>Часовня в х.Бойко-Понура</vt:lpstr>
      <vt:lpstr>Слайд 13</vt:lpstr>
      <vt:lpstr>Слайд 14</vt:lpstr>
      <vt:lpstr>Река Понура</vt:lpstr>
      <vt:lpstr>Река Понура, Гречаная балка. лиманы, плавни: рыбачь и охоться - не хочу!</vt:lpstr>
      <vt:lpstr>Слайд 17</vt:lpstr>
      <vt:lpstr>Слайд 18</vt:lpstr>
      <vt:lpstr>Слайд 19</vt:lpstr>
      <vt:lpstr>Слайд 20</vt:lpstr>
      <vt:lpstr>Памятный знак труженикам тыла в годы войны 1941-1945 г. «Всё для фронта, всё для Победы». Установлен в 2010 году.</vt:lpstr>
      <vt:lpstr>Слайд 22</vt:lpstr>
      <vt:lpstr>Памятник павшим воинам-станичникам, отстоявшим в боях Родину в Великой Отечественной войне, на месте, где предположительно находились Старо-Варваринский и Ново-Варваринские храмы станицы Старовеличковской Кубанской области. 11 апреля 2015 года </vt:lpstr>
      <vt:lpstr>Культурно – массовые мероприятия в Калининском районе</vt:lpstr>
      <vt:lpstr>Первое двухэтажное здание станицы – правление атамана</vt:lpstr>
      <vt:lpstr>Памятное место фонтан «Классика»</vt:lpstr>
      <vt:lpstr>Памятник в  ст.Андреевской</vt:lpstr>
      <vt:lpstr>Шествие библио-фанатов в Калининской</vt:lpstr>
      <vt:lpstr>Парад первоклашек Калининского района</vt:lpstr>
      <vt:lpstr>Понурские казачата</vt:lpstr>
      <vt:lpstr>Слайд 31</vt:lpstr>
      <vt:lpstr>Гривенские казачата</vt:lpstr>
      <vt:lpstr>Первомай в районе</vt:lpstr>
      <vt:lpstr>Посмотри как хорош, район в котором ты живёшь!  40 лет Калининскому району!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671</cp:revision>
  <dcterms:created xsi:type="dcterms:W3CDTF">2018-03-12T09:54:03Z</dcterms:created>
  <dcterms:modified xsi:type="dcterms:W3CDTF">2018-03-20T20:14:48Z</dcterms:modified>
</cp:coreProperties>
</file>