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sldIdLst>
    <p:sldId id="256" r:id="rId2"/>
    <p:sldId id="270" r:id="rId3"/>
    <p:sldId id="257" r:id="rId4"/>
    <p:sldId id="267" r:id="rId5"/>
    <p:sldId id="259" r:id="rId6"/>
    <p:sldId id="258" r:id="rId7"/>
    <p:sldId id="279" r:id="rId8"/>
    <p:sldId id="268" r:id="rId9"/>
    <p:sldId id="278" r:id="rId10"/>
    <p:sldId id="280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D18-3493-486C-B87F-41F5C5D7A3D9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DB66-F252-4756-BF83-D9DF3AB1A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5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D18-3493-486C-B87F-41F5C5D7A3D9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DB66-F252-4756-BF83-D9DF3AB1A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0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D18-3493-486C-B87F-41F5C5D7A3D9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DB66-F252-4756-BF83-D9DF3AB1A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1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D18-3493-486C-B87F-41F5C5D7A3D9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DB66-F252-4756-BF83-D9DF3AB1A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7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D18-3493-486C-B87F-41F5C5D7A3D9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DB66-F252-4756-BF83-D9DF3AB1A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8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D18-3493-486C-B87F-41F5C5D7A3D9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DB66-F252-4756-BF83-D9DF3AB1A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2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D18-3493-486C-B87F-41F5C5D7A3D9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DB66-F252-4756-BF83-D9DF3AB1A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8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D18-3493-486C-B87F-41F5C5D7A3D9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DB66-F252-4756-BF83-D9DF3AB1A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8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D18-3493-486C-B87F-41F5C5D7A3D9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DB66-F252-4756-BF83-D9DF3AB1A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D18-3493-486C-B87F-41F5C5D7A3D9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DB66-F252-4756-BF83-D9DF3AB1A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4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9D18-3493-486C-B87F-41F5C5D7A3D9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DB66-F252-4756-BF83-D9DF3AB1A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6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9D18-3493-486C-B87F-41F5C5D7A3D9}" type="datetimeFigureOut">
              <a:rPr lang="ru-RU" smtClean="0"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9DB66-F252-4756-BF83-D9DF3AB1A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81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hare.vidyard.com/watch/8GM5jeotFV2VK5cNDcZ3K6?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share.vidyard.com/watch/3vwXgkdBgsmp3RhnSkGxM5?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cratch.mit.edu/" TargetMode="External"/><Relationship Id="rId2" Type="http://schemas.openxmlformats.org/officeDocument/2006/relationships/hyperlink" Target="https://school-science.ru/3/4/31705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nglinux.info/scratch/pai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share.vidyard.com/watch/EdYwq2RfyuP2jsroDJg6np?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share.vidyard.com/watch/S1ZTUWN1p2CbJRvsACaak8?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hare.vidyard.com/watch/w7MKs3oeBZGL2FzUkFwLX6?" TargetMode="External"/><Relationship Id="rId3" Type="http://schemas.openxmlformats.org/officeDocument/2006/relationships/hyperlink" Target="https://share.vidyard.com/watch/Wv7mWfanPUi74HAnxkMErP?" TargetMode="Externa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11" Type="http://schemas.openxmlformats.org/officeDocument/2006/relationships/image" Target="../media/image9.wmf"/><Relationship Id="rId5" Type="http://schemas.openxmlformats.org/officeDocument/2006/relationships/hyperlink" Target="https://share.vidyard.com/watch/8GXBKJqrpaiVogkNfcC6Vo?" TargetMode="External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338437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 38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научно-практическая конференция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«Знание – сила»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«Юниор»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программирования для начинающих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869160"/>
            <a:ext cx="6048672" cy="1872208"/>
          </a:xfrm>
        </p:spPr>
        <p:txBody>
          <a:bodyPr>
            <a:normAutofit fontScale="92500"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Апышева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Вероника, 3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«Д»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  <a:p>
            <a:pPr algn="l"/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Руководитель: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Трохина Татьяна Александровна, учитель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Тюмень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2019 год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8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562074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проекты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0232" y="68907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31" name="Picture 7" descr="C:\Users\идея\рабстол\апрар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62" y="1052736"/>
            <a:ext cx="512506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984" y="1052736"/>
            <a:ext cx="1007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984" y="4403824"/>
            <a:ext cx="2334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:\Users\идея\рабстол\апраеероа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62" y="3685757"/>
            <a:ext cx="5134319" cy="25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6176" y="8397552"/>
            <a:ext cx="8633351" cy="1773560"/>
          </a:xfrm>
        </p:spPr>
        <p:txBody>
          <a:bodyPr>
            <a:normAutofit/>
          </a:bodyPr>
          <a:lstStyle/>
          <a:p>
            <a:pPr algn="just"/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261946" y="702954"/>
            <a:ext cx="8640960" cy="5822389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 итоги, хотелось бы заметить, что цель проекта достигнута, а задачи, которые стояли перед нами – решены.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ознакомились с языком программирования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инструментами рабочей среды.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Рассмотрели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показали некоторые возможности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собственных проектах.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Изучили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можно сделать выводы, что программирование для детей очень полезно, так как развивает логику и стратегическое мышление.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логического мышления в программировании является основой всего. Ошибки заставляют программиста внимательно изучать код снова и снова, пока не будет получен нужный результат. Написание кода учит быть настойчивым и внимательным.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 итоги, можно сказать, что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действительно является одним из лучших языков для начинающих в программировании и отлично подходит для обучения детей.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дает возможность ученикам быстрее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алгоритмы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циклы,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множество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реальных техник программирования,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блоков, структурирование кода и т.д. Это лишь малая часть инструментария программиста, но она является очень важной. 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объяснить детям основы программирования намного легче.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129" y="24129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280572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453650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Интернет-ресурсы: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https://m.habr.com/post/399495</a:t>
            </a:r>
            <a:r>
              <a:rPr lang="en-US" sz="22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https://ru.wikipedia.org/wiki/</a:t>
            </a:r>
            <a:r>
              <a:rPr lang="ru-RU" sz="22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Скретч</a:t>
            </a:r>
            <a:r>
              <a:rPr lang="ru-RU" sz="22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_(</a:t>
            </a:r>
            <a:r>
              <a:rPr lang="ru-RU" sz="2200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язык_программирования</a:t>
            </a:r>
            <a:r>
              <a:rPr lang="ru-RU" sz="22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u="sng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u="sng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school-science.ru/3/4/31705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scratch.mit.edu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2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2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://yandex.ru/turbo?text=http%3A%2F%2Ffb.ru%2Farticle%2F423515%2Fskretch---</a:t>
            </a:r>
            <a:r>
              <a:rPr lang="en-US" sz="2200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yazyik-programmirovaniya-dlya-nachinayuschih-i-detey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younglinux.info/scratch/paint</a:t>
            </a:r>
            <a: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259632" y="7173416"/>
            <a:ext cx="8640960" cy="33375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8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96944" cy="446449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b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проекта…………………………………………………..……….…….3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Актуальность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темы……………………………………………………………...……..4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……………………………..…….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...................................5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программы и инструменты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……………………............................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статистики по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…………..…………………………………….....……7</a:t>
            </a:r>
            <a:b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Собственные проекты в </a:t>
            </a:r>
            <a:r>
              <a:rPr lang="en-US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………………………………………………...…8-10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Заключение………………………………………………………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……………..….11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Интернет-ресурсы………………………………………………………………....…12</a:t>
            </a:r>
            <a:endParaRPr lang="ru-RU" sz="20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971600" y="7173416"/>
            <a:ext cx="8640960" cy="33375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800" b="1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84976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</a:t>
            </a: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b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effectLst/>
              </a:rPr>
              <a:t/>
            </a:r>
            <a:br>
              <a:rPr lang="ru-RU" sz="2700" dirty="0">
                <a:effectLst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языком программирования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проектов и решения логических задач детьми.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цели можно выделить следующие 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784976" cy="216024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с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областью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пользу,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которую дает изучение 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детьми;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инструменты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роанализировать статистические данные по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Scratch;</a:t>
            </a:r>
            <a:endParaRPr lang="ru-RU" sz="18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некоторые возможности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собственных проектах.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dirty="0">
              <a:effectLst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61864"/>
            <a:ext cx="2935088" cy="50405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076056" y="6832632"/>
            <a:ext cx="8655946" cy="1728192"/>
          </a:xfrm>
        </p:spPr>
        <p:txBody>
          <a:bodyPr>
            <a:noAutofit/>
          </a:bodyPr>
          <a:lstStyle/>
          <a:p>
            <a:pPr algn="just"/>
            <a:endPara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идея\рабстол\infografika_spetsialist-budushhego_resw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960440" cy="47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1052736"/>
            <a:ext cx="47021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прогнозам ученых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5-10 лет умение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плюсом,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говорить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иностранном языке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ближайшем будущем широко востребованными будут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программисты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ИТ-специалисты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шифровальщики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аналитики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специалисты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безопасности;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мы движемся к полностью автоматизированному будущему, поэтому нет способа лучше подготовить к нему ребенка, чем научить программированию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преподносить ученикам программирование в виде блок-схем и псевдокодов, то можно уничтожить этот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интерес.А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главное благотворно повлиять на детскую заинтересованность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программировании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выбрав такой метод, чтобы обучаться было - одно удовольствие.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5265868" y="6885856"/>
            <a:ext cx="7756263" cy="1654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800" dirty="0" smtClean="0">
                <a:solidFill>
                  <a:schemeClr val="bg1"/>
                </a:solidFill>
              </a:rPr>
              <a:t>о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среда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  для  обучения 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от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до 16 лет. Она основана на построении программ из разноцветных кирпичиков-команд. В  основе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 язык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реализованный  в  понятном интерфейсе,  доступном  для  понимания  и использования  учениками  даже  начальных  классов.  Кроме  того, алгоритмические  конструкции  языка 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позволяют создавать достаточно сложные и эффективные программы, а поэтому делают эту среду полезной и для старшеклассников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достаточно широка. В основном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при создании мультфильмов и простейших игр, пользуются для создания красочных интерактивных мультимедийных презентаций для уроков, демонстрационных роликов.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же используют в робототехнике. </a:t>
            </a:r>
          </a:p>
          <a:p>
            <a:pPr marL="0" indent="0" algn="just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Америке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применяется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школах 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колледжах. Основная  идея  проекта  –  стать  частью  образовательной программы  детей  и  подростков,  развить  у  них  творческие  способности,  логическое мышление,  свободу  в  использовании  информационных  технологий.  Все  это  решается путем  вовлечения  учеников  в  создание  собственных  проектов.</a:t>
            </a:r>
          </a:p>
          <a:p>
            <a:pPr marL="0" indent="0" algn="just">
              <a:buNone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разработан MIT (Массачусетским технологическим университетом), - одним из самых престижных технических заведений США и мира в 2007 году. Продвижением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занимается Гарвард. На данный момент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31 месте по популярности среди всех языков программирования, и лидер среди «детских» языков программирования. Использовать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абсолютно бесплатно, скачав программу, или онлайн. Также существуют мобильные приложения под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IOS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56576" y="5517232"/>
            <a:ext cx="2730313" cy="461664"/>
          </a:xfrm>
        </p:spPr>
        <p:txBody>
          <a:bodyPr>
            <a:noAutofit/>
          </a:bodyPr>
          <a:lstStyle/>
          <a:p>
            <a:pPr algn="just"/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6858000"/>
            <a:ext cx="8568952" cy="3528392"/>
          </a:xfrm>
        </p:spPr>
        <p:txBody>
          <a:bodyPr>
            <a:noAutofit/>
          </a:bodyPr>
          <a:lstStyle/>
          <a:p>
            <a:pPr algn="l"/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47496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программы и инструменты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424936" cy="37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93" y="260648"/>
            <a:ext cx="2890664" cy="63408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83" y="1220335"/>
            <a:ext cx="4090071" cy="2447014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0" y="1196752"/>
            <a:ext cx="3831542" cy="24705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02088"/>
            <a:ext cx="4226654" cy="23628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0" y="4002088"/>
            <a:ext cx="3938101" cy="23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0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67688" y="526956"/>
            <a:ext cx="8640960" cy="5328592"/>
          </a:xfrm>
        </p:spPr>
        <p:txBody>
          <a:bodyPr/>
          <a:lstStyle/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125" y="188640"/>
            <a:ext cx="452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проекты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87154"/>
            <a:ext cx="7298234" cy="2867174"/>
          </a:xfrm>
        </p:spPr>
      </p:pic>
      <p:pic>
        <p:nvPicPr>
          <p:cNvPr id="1026" name="Picture 2" descr="C:\Users\идея\рабстол\звезда 4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89731"/>
            <a:ext cx="7298234" cy="29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5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402832" cy="70609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проекты в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042792" cy="2004409"/>
          </a:xfrm>
        </p:spPr>
      </p:pic>
      <p:pic>
        <p:nvPicPr>
          <p:cNvPr id="5" name="Рисунок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415130"/>
            <a:ext cx="4104457" cy="2013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51440"/>
            <a:ext cx="4237849" cy="1933856"/>
          </a:xfrm>
          <a:prstGeom prst="rect">
            <a:avLst/>
          </a:prstGeom>
        </p:spPr>
      </p:pic>
      <p:pic>
        <p:nvPicPr>
          <p:cNvPr id="2050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751440"/>
            <a:ext cx="4104458" cy="205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868036"/>
              </p:ext>
            </p:extLst>
          </p:nvPr>
        </p:nvGraphicFramePr>
        <p:xfrm>
          <a:off x="4860032" y="5832854"/>
          <a:ext cx="2549525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Объект упаковщика для оболочки" showAsIcon="1" r:id="rId10" imgW="8091720" imgH="685800" progId="Package">
                  <p:embed/>
                </p:oleObj>
              </mc:Choice>
              <mc:Fallback>
                <p:oleObj name="Объект упаковщика для оболочки" showAsIcon="1" r:id="rId10" imgW="8091720" imgH="685800" progId="Package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832854"/>
                        <a:ext cx="2549525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0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14464</TotalTime>
  <Words>547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Пакет</vt:lpstr>
      <vt:lpstr>Муниципальное автономное общеобразовательное учреждение средняя общеобразовательная школа № 38 школьная научно-практическая конференция «Знание – сила»   Секция «Юниор»    Scratch – язык программирования для начинающих</vt:lpstr>
      <vt:lpstr>Содержание:  1. Цель и задачи проекта…………………………………………………..……….…….3 2. Актуальность темы……………………………………………………………...……..4 3. Область применения Scratch……………………………..……....................................5 4. Интерфейс программы и инструменты Scratch……………………............................6 5. Анализ статистики по Scratch…………..…………………………………….....……7 6. Собственные проекты в Scratch………………………………………………...…8-10 7. Заключение………………………………………………………………………..….11 8. Интернет-ресурсы………………………………………………………………....…12</vt:lpstr>
      <vt:lpstr>Цель и задачи проекта  Цель проекта – ознакомить с языком программирования Scratch для создания проектов и решения логических задач детьми.  Для достижения цели можно выделить следующие задачи:</vt:lpstr>
      <vt:lpstr>Актуальность темы  </vt:lpstr>
      <vt:lpstr> о</vt:lpstr>
      <vt:lpstr>Презентация PowerPoint</vt:lpstr>
      <vt:lpstr>Статистика Scratch</vt:lpstr>
      <vt:lpstr>Презентация PowerPoint</vt:lpstr>
      <vt:lpstr>Собственные проекты в Scratch</vt:lpstr>
      <vt:lpstr>Собственные проекты в Scratch</vt:lpstr>
      <vt:lpstr>Презентация PowerPoint</vt:lpstr>
      <vt:lpstr>Интернет-ресурсы:  1. https://m.habr.com/post/399495/ 2. https://ru.wikipedia.org/wiki/Скретч_(язык_программирования) 3. https://school-science.ru/3/4/31705 4. http://scratch.mit.edu 5.https://yandex.ru/turbo?text=http%3A%2F%2Ffb.ru%2Farticle%2F423515%2Fskretch---yazyik-programmirovaniya-dlya-nachinayuschih-i-detey 6. https://younglinux.info/scratch/paint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348</cp:revision>
  <cp:lastPrinted>2019-03-17T17:01:08Z</cp:lastPrinted>
  <dcterms:created xsi:type="dcterms:W3CDTF">2018-02-03T10:58:21Z</dcterms:created>
  <dcterms:modified xsi:type="dcterms:W3CDTF">2019-03-17T17:07:55Z</dcterms:modified>
</cp:coreProperties>
</file>