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5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.wdp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№20 Ленок» общеразвивающего вида с приоритетным осуществлением деятельности по физическому направлению развития детей.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«о спорте»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88" y="4653136"/>
            <a:ext cx="1792288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инструктор по </a:t>
            </a:r>
            <a:r>
              <a:rPr lang="ru-RU" sz="1800" dirty="0" err="1" smtClean="0">
                <a:solidFill>
                  <a:schemeClr val="tx1"/>
                </a:solidFill>
              </a:rPr>
              <a:t>физо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Канаева</a:t>
            </a:r>
            <a:r>
              <a:rPr lang="ru-RU" sz="1800" dirty="0" smtClean="0">
                <a:solidFill>
                  <a:schemeClr val="tx1"/>
                </a:solidFill>
              </a:rPr>
              <a:t> Н.Н.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1662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Цель</a:t>
            </a:r>
            <a:r>
              <a:rPr lang="en-US" sz="2800" b="1" dirty="0" smtClean="0"/>
              <a:t>: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поддерживать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представления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спорте и  его видах и экипировке.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интереса к физической культуре, интереса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любви к спорту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 детей потребность в здоровом образе жизни.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Прививать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к физической культуре и спорту и желание заниматься физкультурой и спортом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8029604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зимние виды спорта.</a:t>
            </a:r>
            <a:endParaRPr lang="ru-RU" dirty="0"/>
          </a:p>
        </p:txBody>
      </p:sp>
      <p:pic>
        <p:nvPicPr>
          <p:cNvPr id="1026" name="Picture 2" descr="http://newnform.org/uploads/2016/08/28/full-588-1472345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43182"/>
            <a:ext cx="2147434" cy="1428760"/>
          </a:xfrm>
          <a:prstGeom prst="ellipse">
            <a:avLst/>
          </a:prstGeom>
          <a:noFill/>
        </p:spPr>
      </p:pic>
      <p:pic>
        <p:nvPicPr>
          <p:cNvPr id="1028" name="Picture 4" descr="http://ohu.ru/img/2011/09/_MG_83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357694"/>
            <a:ext cx="2185370" cy="1643074"/>
          </a:xfrm>
          <a:prstGeom prst="ellipse">
            <a:avLst/>
          </a:prstGeom>
          <a:noFill/>
        </p:spPr>
      </p:pic>
      <p:pic>
        <p:nvPicPr>
          <p:cNvPr id="1030" name="Picture 6" descr="https://ss.sport-express.ru/userfiles/materials/50/500189/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857232"/>
            <a:ext cx="2788387" cy="1571636"/>
          </a:xfrm>
          <a:prstGeom prst="ellipse">
            <a:avLst/>
          </a:prstGeom>
          <a:noFill/>
        </p:spPr>
      </p:pic>
      <p:sp>
        <p:nvSpPr>
          <p:cNvPr id="1032" name="AutoShape 8" descr="https://www.2do2go.ru/uploads/0923a6222059eaf1adb46f670800ff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anger.in.ua/3.jpg"/>
          <p:cNvPicPr>
            <a:picLocks noChangeAspect="1" noChangeArrowheads="1"/>
          </p:cNvPicPr>
          <p:nvPr/>
        </p:nvPicPr>
        <p:blipFill>
          <a:blip r:embed="rId8" cstate="print"/>
          <a:srcRect r="22221"/>
          <a:stretch>
            <a:fillRect/>
          </a:stretch>
        </p:blipFill>
        <p:spPr bwMode="auto">
          <a:xfrm>
            <a:off x="4857752" y="4572008"/>
            <a:ext cx="2197571" cy="1571636"/>
          </a:xfrm>
          <a:prstGeom prst="ellipse">
            <a:avLst/>
          </a:prstGeom>
          <a:noFill/>
        </p:spPr>
      </p:pic>
      <p:pic>
        <p:nvPicPr>
          <p:cNvPr id="1036" name="Picture 12" descr="https://www.distablo.ru/images/articles/large/32455746.jpg"/>
          <p:cNvPicPr>
            <a:picLocks noChangeAspect="1" noChangeArrowheads="1"/>
          </p:cNvPicPr>
          <p:nvPr/>
        </p:nvPicPr>
        <p:blipFill>
          <a:blip r:embed="rId9"/>
          <a:srcRect l="14746" b="4348"/>
          <a:stretch>
            <a:fillRect/>
          </a:stretch>
        </p:blipFill>
        <p:spPr bwMode="auto">
          <a:xfrm>
            <a:off x="928662" y="1071546"/>
            <a:ext cx="2365400" cy="1500198"/>
          </a:xfrm>
          <a:prstGeom prst="ellipse">
            <a:avLst/>
          </a:prstGeom>
          <a:noFill/>
        </p:spPr>
      </p:pic>
      <p:pic>
        <p:nvPicPr>
          <p:cNvPr id="1038" name="Picture 14" descr="https://im0-tub-ru.yandex.net/i?id=0677f7aeb36da8f41dad0dc190662378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2643182"/>
            <a:ext cx="2414530" cy="1609687"/>
          </a:xfrm>
          <a:prstGeom prst="ellipse">
            <a:avLst/>
          </a:prstGeom>
          <a:noFill/>
        </p:spPr>
      </p:pic>
      <p:pic>
        <p:nvPicPr>
          <p:cNvPr id="1040" name="Picture 16" descr="http://ru.inter-pix.com/db/other/misc/leisure/b-628007.jpg"/>
          <p:cNvPicPr>
            <a:picLocks noChangeAspect="1" noChangeArrowheads="1"/>
          </p:cNvPicPr>
          <p:nvPr/>
        </p:nvPicPr>
        <p:blipFill>
          <a:blip r:embed="rId11"/>
          <a:srcRect l="23077" t="7692" r="7692" b="3846"/>
          <a:stretch>
            <a:fillRect/>
          </a:stretch>
        </p:blipFill>
        <p:spPr bwMode="auto">
          <a:xfrm>
            <a:off x="6143636" y="928670"/>
            <a:ext cx="1928826" cy="1643074"/>
          </a:xfrm>
          <a:prstGeom prst="ellipse">
            <a:avLst/>
          </a:prstGeom>
          <a:noFill/>
        </p:spPr>
      </p:pic>
      <p:pic>
        <p:nvPicPr>
          <p:cNvPr id="1042" name="Picture 18" descr="https://im0-tub-ru.yandex.net/i?id=659a04a43a78b1a47c49187789f2ecd5-l&amp;n=13"/>
          <p:cNvPicPr>
            <a:picLocks noChangeAspect="1" noChangeArrowheads="1"/>
          </p:cNvPicPr>
          <p:nvPr/>
        </p:nvPicPr>
        <p:blipFill>
          <a:blip r:embed="rId12"/>
          <a:srcRect l="16500" t="23334" r="31000"/>
          <a:stretch>
            <a:fillRect/>
          </a:stretch>
        </p:blipFill>
        <p:spPr bwMode="auto">
          <a:xfrm>
            <a:off x="5715008" y="2643182"/>
            <a:ext cx="2500330" cy="1643074"/>
          </a:xfrm>
          <a:prstGeom prst="ellipse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1508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08 0.03053 C -0.1125 0.03099 -0.14167 0.0333 -0.14913 0.03446 C -0.16233 0.03677 -0.14253 0.03747 -0.16146 0.03862 C -0.18403 0.03978 -0.2066 0.04001 -0.22917 0.0407 C -0.23872 0.04232 -0.2474 0.0451 -0.25694 0.04672 C -0.26545 0.0525 -0.27361 0.05319 -0.28299 0.05504 C -0.28906 0.05828 -0.29722 0.06106 -0.30295 0.06522 C -0.31788 0.07609 -0.30226 0.06823 -0.31372 0.07354 C -0.3217 0.08118 -0.32951 0.08811 -0.33837 0.0939 C -0.34514 0.10754 -0.35903 0.1124 -0.36615 0.12674 C -0.37604 0.14663 -0.37969 0.16929 -0.38767 0.19033 C -0.39132 0.22456 -0.38646 0.18987 -0.39219 0.21277 C -0.39774 0.23543 -0.40174 0.25948 -0.40608 0.28261 C -0.4092 0.32262 -0.40556 0.36217 -0.38767 0.39524 C -0.38542 0.40449 -0.38281 0.41189 -0.37847 0.41975 C -0.3691 0.45675 -0.35434 0.47132 -0.33229 0.49561 C -0.33021 0.49792 -0.32951 0.50139 -0.3276 0.50393 C -0.32587 0.50625 -0.32361 0.50786 -0.32153 0.50995 C -0.31493 0.52313 -0.32274 0.50971 -0.31233 0.52012 C -0.3099 0.52243 -0.30833 0.5259 -0.30608 0.52845 C -0.30208 0.53284 -0.29826 0.53747 -0.29375 0.5407 C -0.29167 0.54209 -0.28958 0.54302 -0.28767 0.54487 C -0.28229 0.54996 -0.27812 0.55689 -0.27222 0.56129 C -0.2467 0.58048 -0.22031 0.59205 -0.1908 0.59598 C -0.16667 0.60662 -0.15208 0.61217 -0.12604 0.61448 C -0.10503 0.62419 -0.13247 0.61217 -0.07222 0.61864 C -0.06476 0.61934 -0.05694 0.62581 -0.04913 0.62674 C -0.03524 0.62835 -0.02153 0.62951 -0.00764 0.6309 C 0.00278 0.63645 0.01181 0.63761 0.02309 0.63899 C 0.09601 0.63784 0.12257 0.64639 0.17552 0.62882 C 0.18316 0.62165 0.19219 0.61749 0.2 0.61032 C 0.20104 0.60823 0.20278 0.60662 0.20313 0.6043 C 0.20382 0.59737 0.19757 0.5932 0.20313 0.5858 C 0.20642 0.58141 0.21163 0.58118 0.21545 0.57771 C 0.22274 0.57123 0.22622 0.57169 0.23542 0.56938 C 0.24149 0.56799 0.24653 0.56383 0.25243 0.56129 C 0.25833 0.55319 0.26684 0.54903 0.2724 0.5407 C 0.27483 0.537 0.27639 0.53261 0.27847 0.52845 C 0.2809 0.52359 0.28455 0.52035 0.28767 0.51619 C 0.29653 0.5044 0.30486 0.48867 0.31233 0.47526 C 0.31441 0.4667 0.32049 0.45398 0.32465 0.44635 C 0.32674 0.43848 0.33229 0.42391 0.33229 0.42415 C 0.33403 0.40981 0.3375 0.39663 0.3401 0.38298 C 0.34167 0.35638 0.34861 0.31938 0.33698 0.29695 C 0.33247 0.27914 0.33073 0.25671 0.31858 0.24561 C 0.31684 0.23636 0.31753 0.22618 0.31545 0.21693 C 0.31458 0.213 0.30521 0.19612 0.30313 0.19242 C 0.30104 0.18155 0.29618 0.17553 0.29236 0.16559 C 0.28663 0.15033 0.28177 0.13853 0.27083 0.12882 C 0.26528 0.11402 0.25538 0.09482 0.24306 0.08996 C 0.23212 0.07886 0.22292 0.06221 0.21076 0.05296 C 0.20243 0.04672 0.19219 0.0407 0.18316 0.03654 C 0.18038 0.03539 0.1783 0.03192 0.17552 0.03053 C 0.17378 0.0296 0.15955 0.0266 0.15851 0.02637 C 0.15139 0.02428 0.14375 0.02174 0.13698 0.01804 C 0.1349 0.01688 0.13316 0.01457 0.1309 0.01411 C 0.12535 0.01272 0.11962 0.01272 0.11389 0.01203 C 0.09688 0.0044 0.10799 0.0081 0.08003 0.00578 C 0.06111 0.00208 0.07049 0.00347 0.04167 0.00185 C 0.02778 0.00116 0 -0.00023 0 -1.56337E-6 " pathEditMode="relative" rAng="0" ptsTypes="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29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4 0.00139 C -0.13403 -0.08788 -0.08403 -0.16512 -0.01702 -0.17044 C 0.04704 -0.17715 0.10694 -0.11725 0.11093 -0.03053 C 0.11597 0.04926 0.07395 0.12396 0.01388 0.12928 C -0.04098 0.13321 -0.09306 0.08395 -0.09705 0.00948 C -0.10105 -0.05851 -0.06598 -0.12257 -0.01511 -0.12789 C 0.03194 -0.13182 0.07604 -0.09043 0.07899 -0.02798 C 0.08194 0.02798 0.05399 0.08256 0.01197 0.08534 C -0.02605 0.08927 -0.06198 0.05735 -0.06511 0.00671 C -0.06702 -0.03862 -0.04601 -0.08256 -0.01303 -0.08511 C 0.01597 -0.08788 0.04496 -0.06383 0.04704 -0.02521 C 0.04895 0.00809 0.03402 0.04001 0.00989 0.04278 C -0.01007 0.04533 -0.03108 0.03076 -0.03212 0.00416 C -0.03403 -0.01734 -0.02605 -0.04001 -0.01112 -0.04255 C 0.00104 -0.04255 0.01302 -0.03723 0.01493 -0.02266 C 0.01597 -0.01318 0.01388 -0.00393 0.00798 -5.18039E-7 C 0.00503 0.00139 0.00295 0.00139 4.44444E-6 -5.18039E-7 " pathEditMode="relative" rAng="0" ptsTypes="fffffffffffffffff">
                                      <p:cBhvr>
                                        <p:cTn id="3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7 -0.00833 C -0.11788 0.07562 -0.11094 0.13552 -0.10399 0.13552 C -0.09705 0.13552 -0.09097 0.07562 -0.08889 -0.00833 C -0.08594 0.07562 -0.08004 0.13552 -0.07292 0.13552 C -0.06597 0.13552 -0.0599 0.07562 -0.05799 -0.00833 C -0.05504 0.07562 -0.04896 0.13552 -0.04201 0.13552 C -0.0349 0.13552 -0.02795 0.07562 -0.02604 -0.00833 C -0.02396 0.07562 -0.01788 0.13552 -0.0099 0.13552 C -0.00399 0.13552 0.00295 0.07562 0.00503 -0.00833 C 0.00712 0.07562 0.01406 0.13552 0.02101 0.13552 C 0.02795 0.13552 0.03403 0.07562 0.03611 -0.00833 C 0.03906 0.07562 0.04496 0.13552 0.05208 0.13552 C 0.05903 0.13552 0.0651 0.07562 0.06805 -0.00833 C 0.06996 0.07562 0.07604 0.13552 0.08299 0.13552 C 0.0901 0.13552 0.09705 0.07562 0.09896 -0.00833 C 0.10104 0.07562 0.10712 0.13552 0.1151 0.13552 C 0.12205 0.13552 0.12795 0.07562 0.13003 -0.00833 " pathEditMode="relative" rAng="0" ptsTypes="fffffffffffffffff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5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 инвентарь для летних видов спорта.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3133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731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896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AutoShape 22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7" name="Рисунок 4" descr="https://im0-tub-ru.yandex.net/i?id=f575614d172b244bbf6c35c2e7d48675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571636" cy="1571636"/>
          </a:xfrm>
          <a:prstGeom prst="ellipse">
            <a:avLst/>
          </a:prstGeom>
          <a:noFill/>
        </p:spPr>
      </p:pic>
      <p:pic>
        <p:nvPicPr>
          <p:cNvPr id="14356" name="Рисунок 7" descr="http://u.rybinskcity.ru/news/main_pictures/full/30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86190"/>
            <a:ext cx="1866900" cy="1247775"/>
          </a:xfrm>
          <a:prstGeom prst="ellipse">
            <a:avLst/>
          </a:prstGeom>
          <a:noFill/>
        </p:spPr>
      </p:pic>
      <p:pic>
        <p:nvPicPr>
          <p:cNvPr id="14355" name="Рисунок 10" descr="https://images1.popmeh.ru/upload/custom/143/143201b007a76d800ac66075262244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857232"/>
            <a:ext cx="1962150" cy="676275"/>
          </a:xfrm>
          <a:prstGeom prst="ellipse">
            <a:avLst/>
          </a:prstGeom>
          <a:noFill/>
        </p:spPr>
      </p:pic>
      <p:pic>
        <p:nvPicPr>
          <p:cNvPr id="14354" name="Рисунок 13" descr="https://im0-tub-ru.yandex.net/i?id=d401d6117dcc3ee9a8a6c41d2f61a642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1657350" cy="1657350"/>
          </a:xfrm>
          <a:prstGeom prst="rect">
            <a:avLst/>
          </a:prstGeom>
          <a:noFill/>
        </p:spPr>
      </p:pic>
      <p:pic>
        <p:nvPicPr>
          <p:cNvPr id="14352" name="Рисунок 19" descr="https://icdn-9.motor1.com/images/mgl/vl66/s4/2008-10588-raf-bob-sled-refurbished-by-lotu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857628"/>
            <a:ext cx="2114550" cy="1190625"/>
          </a:xfrm>
          <a:prstGeom prst="ellipse">
            <a:avLst/>
          </a:prstGeom>
          <a:noFill/>
        </p:spPr>
      </p:pic>
      <p:pic>
        <p:nvPicPr>
          <p:cNvPr id="14351" name="Рисунок 22" descr="http://fashionbookkids.ru/d/i/f4/df/b2/a1/f0/60/f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71678"/>
            <a:ext cx="1952625" cy="1323975"/>
          </a:xfrm>
          <a:prstGeom prst="ellipse">
            <a:avLst/>
          </a:prstGeom>
          <a:noFill/>
        </p:spPr>
      </p:pic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731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896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71" name="Рисунок 25" descr="http://www.baby-toys.ru/upload/iblock/b1a/b1ad5543e1ef0f4c06db366fb3af565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500174"/>
            <a:ext cx="2073103" cy="1071570"/>
          </a:xfrm>
          <a:prstGeom prst="ellipse">
            <a:avLst/>
          </a:prstGeom>
          <a:noFill/>
        </p:spPr>
      </p:pic>
      <p:pic>
        <p:nvPicPr>
          <p:cNvPr id="14370" name="Рисунок 28" descr="http://www.1000dosok.ru/s/06-04-822250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786058"/>
            <a:ext cx="1924050" cy="1095375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spect="1" noChangeArrowheads="1"/>
          </p:cNvSpPr>
          <p:nvPr/>
        </p:nvSpPr>
        <p:spPr bwMode="auto">
          <a:xfrm>
            <a:off x="0" y="30099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68" name="Рисунок 32" descr="https://regnum.ru/uploads/pictures/news/2016/09/28/regnum_picture_1475040296282520_norma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657534"/>
              </a:clrFrom>
              <a:clrTo>
                <a:srgbClr val="6575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928670"/>
            <a:ext cx="1886214" cy="1071570"/>
          </a:xfrm>
          <a:prstGeom prst="ellipse">
            <a:avLst/>
          </a:prstGeom>
          <a:noFill/>
        </p:spPr>
      </p:pic>
      <p:pic>
        <p:nvPicPr>
          <p:cNvPr id="14367" name="Рисунок 35" descr="https://im0-tub-ru.yandex.net/i?id=8729a9342c237090db0954729bf1202b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3857628"/>
            <a:ext cx="1717815" cy="1143008"/>
          </a:xfrm>
          <a:prstGeom prst="ellipse">
            <a:avLst/>
          </a:prstGeom>
          <a:noFill/>
        </p:spPr>
      </p:pic>
      <p:pic>
        <p:nvPicPr>
          <p:cNvPr id="14366" name="Рисунок 38" descr="http://img01.taobaocdn.com/bao/uploaded/i1/19415031042870070/T1NjtSFapeXXXXXXXX_!!0-item_pic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928670"/>
            <a:ext cx="1643074" cy="1643074"/>
          </a:xfrm>
          <a:prstGeom prst="rect">
            <a:avLst/>
          </a:prstGeom>
          <a:noFill/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0" y="704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0" y="887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Рисунок 16" descr="https://im0-tub-ru.yandex.net/i?id=e65c55874f8c48bea5bceaa474c40f3e-l&amp;n=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30" y="3143248"/>
            <a:ext cx="1857375" cy="1390650"/>
          </a:xfrm>
          <a:prstGeom prst="ellipse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8643934" y="514351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2405 C 0.01267 0.03399 0.00851 0.03145 0.00122 0.03423 C -0.02934 0.04556 -0.00365 0.04024 -0.06354 0.04232 C -0.07135 0.04394 -0.07899 0.0451 -0.08646 0.04856 C -0.11823 0.04764 -0.15017 0.0444 -0.18194 0.0444 C -0.19323 0.0444 -0.20608 0.04903 -0.21736 0.05065 C -0.21892 0.05134 -0.22049 0.0518 -0.22187 0.05273 C -0.22361 0.05388 -0.22483 0.05597 -0.22656 0.05689 C -0.23403 0.06105 -0.24323 0.0629 -0.25122 0.06498 C -0.25625 0.06961 -0.26806 0.07516 -0.26806 0.07539 C -0.27517 0.08464 -0.28003 0.08626 -0.28958 0.0895 C -0.29601 0.09528 -0.29913 0.09806 -0.30503 0.10384 C -0.30712 0.10592 -0.31111 0.11008 -0.31111 0.11031 C -0.31319 0.11864 -0.31753 0.11956 -0.32187 0.1265 C -0.32812 0.13645 -0.33194 0.14801 -0.33889 0.15726 C -0.34115 0.16535 -0.34236 0.17391 -0.34497 0.18177 C -0.34566 0.18409 -0.34722 0.18571 -0.34809 0.18802 C -0.34878 0.18987 -0.34913 0.19195 -0.34965 0.19403 C -0.35087 0.20583 -0.35087 0.21138 -0.35573 0.22063 C -0.35521 0.26156 -0.35521 0.30273 -0.35417 0.34366 C -0.35399 0.35384 -0.34653 0.37234 -0.34653 0.37257 C -0.3441 0.38876 -0.3401 0.40356 -0.33733 0.41952 C -0.33524 0.43177 -0.33368 0.44449 -0.33108 0.45652 C -0.32743 0.47294 -0.32187 0.49075 -0.32031 0.50763 C -0.31858 0.52636 -0.3158 0.54556 -0.30347 0.55689 C -0.30122 0.56128 -0.29809 0.56475 -0.29583 0.56915 C -0.29497 0.571 -0.29549 0.57377 -0.29427 0.57516 C -0.29306 0.57678 -0.29115 0.57655 -0.28958 0.57724 C -0.28802 0.57932 -0.28681 0.58187 -0.28507 0.58349 C -0.28368 0.58464 -0.2816 0.58418 -0.28038 0.58557 C -0.27014 0.59621 -0.28437 0.58834 -0.27274 0.59366 C -0.27118 0.59574 -0.26997 0.59852 -0.26806 0.59991 C -0.26528 0.60199 -0.25885 0.60407 -0.25885 0.6043 C -0.25451 0.61239 -0.25347 0.62858 -0.24653 0.6346 C -0.24097 0.63945 -0.24184 0.63621 -0.24184 0.64292 " pathEditMode="relative" rAng="0" ptsTypes="ffffffffffffffffffffffffffffffffffA">
                                      <p:cBhvr>
                                        <p:cTn id="21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3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-0.00324 C 0.02518 -0.01157 0.02934 -0.01388 0.0375 -0.01758 C 0.0533 -0.03215 0.07119 -0.04094 0.0882 -0.0525 C 0.0948 -0.0569 0.09966 -0.0643 0.10678 -0.06684 C 0.11077 -0.06823 0.11893 -0.071 0.11893 -0.07077 C 0.12744 -0.07817 0.13855 -0.08002 0.14827 -0.08326 C 0.16181 -0.09251 0.17796 -0.0939 0.19289 -0.09552 C 0.20018 -0.09945 0.20521 -0.10292 0.21285 -0.10569 C 0.21598 -0.10685 0.21893 -0.10847 0.22205 -0.10986 C 0.22362 -0.11055 0.22674 -0.11194 0.22674 -0.11171 C 0.23004 -0.11171 0.24619 -0.11147 0.25278 -0.10777 C 0.25695 -0.10546 0.26511 -0.09968 0.26511 -0.09945 C 0.26962 -0.09066 0.27691 -0.08303 0.28369 -0.07702 C 0.28959 -0.06638 0.29619 -0.05412 0.30053 -0.04233 C 0.30313 -0.03539 0.30487 -0.02799 0.30816 -0.02174 C 0.3158 -0.00694 0.31268 -0.01388 0.31754 -0.00116 C 0.3198 0.01179 0.32257 0.02266 0.3283 0.03353 C 0.33108 0.04602 0.33178 0.05874 0.33594 0.07053 C 0.33785 0.07608 0.34202 0.08695 0.34202 0.08718 C 0.34497 0.11424 0.34375 0.145 0.33282 0.16882 C 0.33004 0.18385 0.32344 0.19472 0.31754 0.20767 C 0.31025 0.2234 0.31789 0.2086 0.31285 0.22409 C 0.30955 0.23427 0.29809 0.24953 0.28976 0.25277 C 0.28403 0.26063 0.2816 0.26642 0.27431 0.27127 C 0.26754 0.28076 0.27188 0.27659 0.26059 0.28145 C 0.25903 0.28214 0.25591 0.28353 0.25591 0.28376 C 0.24914 0.29047 0.23959 0.29833 0.23125 0.30203 C 0.22257 0.31013 0.2125 0.31498 0.20365 0.32261 C 0.20053 0.32539 0.19757 0.32793 0.19445 0.33071 C 0.19167 0.33302 0.18507 0.33487 0.18507 0.3351 C 0.18021 0.33903 0.17518 0.34412 0.1698 0.34713 C 0.16094 0.35199 0.16164 0.34967 0.15434 0.35522 C 0.13716 0.36817 0.11823 0.37766 0.09896 0.38413 C 0.0915 0.39061 0.08299 0.39616 0.07431 0.39847 C 0.06632 0.40379 0.05938 0.41142 0.05139 0.41674 C 0.03473 0.42761 0.01737 0.43663 -0.00104 0.4394 C -0.0092 0.4431 -0.01701 0.44403 -0.02569 0.44542 C -0.04965 0.45652 -0.075 0.45976 -0.09947 0.46808 C -0.10954 0.47155 -0.11909 0.4771 -0.12864 0.48242 C -0.1302 0.4845 -0.13142 0.48705 -0.13333 0.48843 C -0.13611 0.49051 -0.13975 0.49028 -0.14253 0.4926 C -0.14774 0.49722 -0.15052 0.50254 -0.15642 0.50485 C -0.16805 0.51665 -0.19461 0.537 -0.19947 0.55619 C -0.20069 0.56082 -0.2059 0.5784 -0.20711 0.58071 C -0.20816 0.58279 -0.21024 0.58695 -0.21024 0.58718 " pathEditMode="relative" rAng="0" ptsTypes="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0.02937 C 0.08351 0.01966 0.07813 0.02243 0.08802 0.0192 C 0.09566 0.01388 0.10261 0.0081 0.11094 0.00486 C 0.12292 -1.42461E-6 0.11615 0.00625 0.13108 -0.00139 C 0.13368 -0.00277 0.13611 -0.00439 0.13872 -0.00532 C 0.14479 -0.00763 0.15712 -0.01156 0.15712 -0.01133 C 0.16563 -0.01943 0.17587 -0.01966 0.1849 -0.0259 C 0.18993 -0.02937 0.19514 -0.03261 0.20017 -0.03608 C 0.20521 -0.03978 0.21771 -0.05065 0.2217 -0.0525 C 0.22674 -0.05481 0.23247 -0.05758 0.23715 -0.06082 C 0.24948 -0.06961 0.25903 -0.07886 0.27257 -0.08325 C 0.27847 -0.08881 0.28472 -0.09482 0.29097 -0.09967 C 0.29497 -0.10268 0.3033 -0.10777 0.3033 -0.10754 C 0.31076 -0.11771 0.30573 -0.11193 0.31719 -0.12211 C 0.31875 -0.1235 0.3217 -0.12627 0.3217 -0.12604 C 0.32274 -0.12835 0.32361 -0.13066 0.32483 -0.13251 C 0.32778 -0.13691 0.3316 -0.13992 0.33403 -0.14477 C 0.33507 -0.14685 0.33576 -0.14917 0.33715 -0.15078 C 0.34184 -0.15634 0.34826 -0.15911 0.35261 -0.16512 C 0.36302 -0.17923 0.35816 -0.17437 0.36632 -0.18154 C 0.37396 -0.19658 0.38524 -0.20444 0.39722 -0.2123 C 0.40972 -0.2204 0.41892 -0.23543 0.43247 -0.24098 C 0.44636 -0.25324 0.46719 -0.26133 0.48333 -0.26364 C 0.49271 -0.26688 0.49965 -0.27197 0.50955 -0.27382 C 0.51892 -0.27821 0.52743 -0.28238 0.53715 -0.28399 C 0.5441 -0.29024 0.54271 -0.29024 0.55417 -0.29024 C 0.57986 -0.29024 0.60538 -0.28885 0.63108 -0.28816 C 0.63889 -0.28284 0.64445 -0.27521 0.64948 -0.26572 C 0.65191 -0.25301 0.6533 -0.23959 0.65868 -0.22872 C 0.66215 -0.21068 0.66458 -0.19195 0.66632 -0.17345 C 0.66563 -0.13945 0.67083 -0.10823 0.65556 -0.08117 C 0.65451 -0.07701 0.65434 -0.07239 0.65261 -0.06892 C 0.65052 -0.06475 0.64636 -0.05666 0.64636 -0.05643 C 0.64271 -0.04232 0.63142 -0.01896 0.62031 -0.01364 C 0.60642 0.00486 0.62274 -0.01526 0.60486 0.0007 C 0.59358 0.01064 0.60712 0.00463 0.5941 0.00902 C 0.56597 0.03377 0.53351 0.04186 0.50174 0.05412 C 0.50017 0.05481 0.49861 0.05527 0.49722 0.0562 C 0.49549 0.05736 0.49427 0.05921 0.49254 0.06013 C 0.48524 0.0636 0.47691 0.06476 0.46945 0.06846 C 0.46736 0.06938 0.46545 0.07123 0.46337 0.07239 C 0.46181 0.07331 0.46024 0.07378 0.45868 0.07447 C 0.45052 0.08187 0.44427 0.08511 0.43559 0.09089 C 0.43004 0.09459 0.42795 0.1006 0.4217 0.10315 C 0.40573 0.11795 0.43142 0.0932 0.4125 0.11564 C 0.40972 0.11887 0.40642 0.12095 0.4033 0.12373 C 0.39948 0.1272 0.39097 0.13182 0.39097 0.13206 C 0.38472 0.14061 0.37795 0.14246 0.36945 0.14824 C 0.36111 0.15379 0.35365 0.16073 0.34479 0.16466 C 0.34132 0.1679 0.33733 0.16975 0.33403 0.17299 C 0.32847 0.17831 0.325 0.18317 0.31875 0.18733 C 0.31771 0.18941 0.31701 0.19172 0.31563 0.19311 C 0.31424 0.19519 0.31215 0.19519 0.31094 0.19727 C 0.3099 0.19912 0.31042 0.2019 0.30955 0.20352 C 0.30781 0.20814 0.3033 0.21601 0.3033 0.21624 C 0.30278 0.21878 0.30295 0.22179 0.30174 0.2241 C 0.3007 0.22618 0.29826 0.22618 0.29722 0.22826 C 0.29445 0.23428 0.29288 0.24538 0.29097 0.25255 C 0.28941 0.25902 0.28802 0.26503 0.28646 0.27128 C 0.28594 0.27336 0.2849 0.27752 0.2849 0.27775 C 0.28559 0.28585 0.28368 0.29625 0.28802 0.30204 C 0.29063 0.30551 0.29722 0.31013 0.29722 0.31036 C 0.29826 0.31221 0.29861 0.31499 0.30017 0.31638 C 0.30295 0.31846 0.30955 0.32054 0.30955 0.32054 C 0.31823 0.33811 0.31563 0.34852 0.31563 0.37165 " pathEditMode="relative" rAng="0" ptsTypes="fffffffff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6 0.03585 C 0.0585 0.03654 0.06579 0.03654 0.07291 0.03793 C 0.096 0.04255 0.06805 0.04186 0.09079 0.04394 C 0.10382 0.0451 0.11597 0.04533 0.12829 0.04602 C 0.14757 0.04394 0.14878 0.0414 0.16527 0.03585 C 0.19843 0.03746 0.22899 0.04047 0.26215 0.04186 C 0.26579 0.04255 0.26944 0.04255 0.27291 0.04394 C 0.28073 0.04718 0.28611 0.05943 0.29149 0.0666 C 0.29305 0.07377 0.29583 0.08002 0.29757 0.08696 C 0.29757 0.08788 0.29843 0.12095 0.30225 0.12604 C 0.30382 0.12812 0.30625 0.12465 0.30833 0.12396 C 0.31545 0.11771 0.3217 0.10684 0.32673 0.09736 C 0.33385 0.08395 0.32534 0.09297 0.33454 0.08487 C 0.33784 0.0673 0.33316 0.08464 0.34062 0.07262 C 0.34444 0.0666 0.34861 0.05481 0.35139 0.0481 C 0.35364 0.04278 0.35764 0.03168 0.35764 0.03191 C 0.35816 0.01249 0.35833 -0.00648 0.35902 -0.02567 C 0.35937 -0.03515 0.35954 -0.04487 0.36059 -0.05435 C 0.36111 -0.0599 0.36371 -0.07077 0.36371 -0.07054 C 0.36649 -0.11332 0.36701 -0.15611 0.35902 -0.19773 C 0.3585 -0.20398 0.35868 -0.21022 0.35764 -0.21624 C 0.35677 -0.22109 0.35191 -0.22526 0.34982 -0.22849 C 0.34861 -0.23034 0.34826 -0.23312 0.34687 -0.23474 C 0.34514 -0.23682 0.34253 -0.23705 0.34062 -0.2389 C 0.33316 -0.24584 0.32639 -0.25532 0.31753 -0.25925 C 0.31076 -0.2655 0.30191 -0.26873 0.29444 -0.27359 C 0.29218 -0.27521 0.29045 -0.27775 0.28836 -0.27983 C 0.2868 -0.28122 0.28541 -0.28284 0.28368 -0.284 C 0.27882 -0.28724 0.27343 -0.28932 0.2684 -0.29209 C 0.25989 -0.29695 0.25468 -0.30181 0.24531 -0.30435 C 0.23854 -0.31036 0.23159 -0.31337 0.22378 -0.31661 C 0.2184 -0.33788 0.18663 -0.33996 0.17135 -0.34343 C 0.15277 -0.35292 0.1342 -0.36263 0.11423 -0.36587 C 0.10069 -0.37327 0.08524 -0.37489 0.07135 -0.37812 C 0.05451 -0.38784 0.03437 -0.38946 0.01684 -0.39454 C 0.00746 -0.39755 -0.00139 -0.40264 -0.01164 -0.40472 C -0.03542 -0.41559 -0.06268 -0.41744 -0.08698 -0.41906 C -0.1073 -0.42576 -0.12796 -0.42854 -0.14861 -0.43155 C -0.17448 -0.43941 -0.20521 -0.43502 -0.23021 -0.42114 C -0.24445 -0.41328 -0.25695 -0.39894 -0.27171 -0.39246 C -0.2882 -0.38552 -0.30261 -0.37697 -0.31945 -0.37419 C -0.32639 -0.36795 -0.33455 -0.36633 -0.34236 -0.3617 C -0.3566 -0.35338 -0.37049 -0.34644 -0.38559 -0.34135 C -0.39393 -0.3358 -0.40278 -0.33349 -0.41164 -0.33094 C -0.42657 -0.32169 -0.44132 -0.31337 -0.45625 -0.30435 C -0.46719 -0.29787 -0.47691 -0.28747 -0.48855 -0.284 C -0.49879 -0.27475 -0.50973 -0.26688 -0.52084 -0.25925 C -0.5257 -0.25023 -0.53386 -0.24792 -0.53941 -0.2389 C -0.54323 -0.23289 -0.54549 -0.22479 -0.54861 -0.21832 C -0.55157 -0.19473 -0.5507 -0.16698 -0.55625 -0.14454 C -0.55764 -0.12489 -0.5573 -0.1043 -0.56094 -0.08511 C -0.56337 -0.05342 -0.56476 -0.04417 -0.56094 -0.00324 C -0.56059 -0.00023 -0.55764 0.00069 -0.55625 0.00301 C -0.54879 0.0148 -0.53889 0.02336 -0.53021 0.03376 C -0.52309 0.04232 -0.51806 0.05111 -0.51007 0.05828 C -0.50348 0.06406 -0.49566 0.06938 -0.48855 0.0747 C -0.48368 0.0784 -0.47865 0.08441 -0.47327 0.08696 C -0.44445 0.10106 -0.41129 0.10476 -0.38091 0.10754 C -0.35243 0.12303 -0.35313 0.11424 -0.30243 0.11563 C -0.28403 0.1191 -0.26736 0.12257 -0.24861 0.12396 C -0.08542 0.12257 -0.00348 0.11933 0.14201 0.12188 C 0.14774 0.12442 0.15902 0.12812 0.15902 0.12835 C 0.17465 0.14015 0.19548 0.13714 0.21302 0.1383 C 0.23194 0.14107 0.24479 0.14315 0.26527 0.14431 C 0.28125 0.14801 0.29704 0.15171 0.31302 0.15472 C 0.31406 0.15911 0.31718 0.16235 0.31753 0.16697 C 0.31788 0.17114 0.31632 0.20444 0.30833 0.20583 C 0.26267 0.21392 0.26684 0.18779 0.26684 0.22433 " pathEditMode="relative" rAng="0" ptsTypes="fffffffffffffffffffffffffffffffffffffffffffffffffffffffffffffffffffA">
                                      <p:cBhvr>
                                        <p:cTn id="80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5 0.04325 C 0.13333 0.03932 0.13837 0.03261 0.14774 0.02891 C 0.15313 0.02429 0.15642 0.01943 0.16007 0.01249 C 0.15868 -0.01526 0.15781 -0.04463 0.14462 -0.06753 C 0.14184 -0.0821 0.13073 -0.09759 0.12014 -0.10245 C 0.1151 -0.10892 0.11094 -0.11031 0.10469 -0.1147 C 0.10017 -0.12326 0.09722 -0.12118 0.0908 -0.12696 C 0.08142 -0.14384 0.05938 -0.16882 0.04462 -0.17622 C 0.04236 -0.17738 0.03629 -0.17876 0.03385 -0.18015 C 0.02969 -0.1827 0.02604 -0.18755 0.02153 -0.18848 C 0.0026 -0.19264 -0.01615 -0.19449 -0.03524 -0.19657 C -0.07986 -0.21646 -0.14566 -0.19218 -0.19531 -0.18848 C -0.21823 -0.18339 -0.24149 -0.18177 -0.26458 -0.1783 C -0.31128 -0.15679 -0.3651 -0.16142 -0.41233 -0.18015 C -0.43542 -0.17946 -0.45851 -0.18038 -0.48142 -0.1783 C -0.48837 -0.17761 -0.49496 -0.17506 -0.50156 -0.17206 C -0.50312 -0.17136 -0.50451 -0.17021 -0.50608 -0.16998 C -0.51979 -0.16813 -0.54757 -0.16581 -0.54757 -0.16558 C -0.5566 -0.16281 -0.56458 -0.15679 -0.57378 -0.15356 C -0.58542 -0.14222 -0.57413 -0.15101 -0.59375 -0.14546 C -0.60121 -0.14338 -0.60521 -0.13598 -0.61233 -0.13321 C -0.61771 -0.12812 -0.61823 -0.12303 -0.62309 -0.11679 C -0.63003 -0.09713 -0.63958 -0.07238 -0.64913 -0.05527 C -0.65347 -0.03214 -0.6533 -0.05041 -0.65538 -0.01433 C -0.65417 0.02359 -0.65555 0.02452 -0.65069 0.04926 C -0.64913 0.06592 -0.64705 0.08465 -0.64305 0.10061 C -0.64115 0.10824 -0.6375 0.11564 -0.63524 0.12304 C -0.6309 0.13668 -0.62969 0.15218 -0.62309 0.16397 C -0.6217 0.17253 -0.62066 0.18733 -0.61684 0.19473 C -0.61285 0.20259 -0.60903 0.21069 -0.60608 0.21948 C -0.60278 0.22942 -0.60278 0.23451 -0.59687 0.24191 C -0.59288 0.25463 -0.58871 0.26735 -0.58299 0.27891 C -0.58055 0.28377 -0.57535 0.29325 -0.57535 0.29348 C -0.57205 0.30574 -0.5651 0.31499 -0.55833 0.32401 C -0.55312 0.33812 -0.55694 0.32979 -0.54462 0.34644 C -0.53785 0.35546 -0.53212 0.36703 -0.52448 0.37512 C -0.51701 0.38321 -0.50937 0.38877 -0.50156 0.3957 C -0.4849 0.41027 -0.46753 0.42392 -0.44913 0.43456 C -0.44305 0.43803 -0.43559 0.43803 -0.42917 0.4408 C -0.41337 0.44728 -0.39774 0.45121 -0.38142 0.45514 C -0.37292 0.45722 -0.36389 0.46231 -0.35538 0.463 C -0.34462 0.46439 -0.33385 0.46439 -0.32309 0.46531 C -0.29201 0.47364 -0.26319 0.47248 -0.23073 0.47341 C -0.21267 0.48937 -0.1717 0.4852 -0.15694 0.4859 C -0.15538 0.49191 -0.15382 0.49769 -0.15226 0.50417 C -0.15174 0.50602 -0.15069 0.51018 -0.15069 0.51018 C -0.15017 0.51781 -0.15017 0.52544 -0.14913 0.53238 C -0.14774 0.54348 -0.14305 0.5525 -0.14305 0.5636 " pathEditMode="relative" rAng="0" ptsTypes="fffffffffffffffffffffffffffffffffffffffffffffffA">
                                      <p:cBhvr>
                                        <p:cTn id="85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пять отличий.</a:t>
            </a:r>
            <a:endParaRPr lang="ru-RU" dirty="0"/>
          </a:p>
        </p:txBody>
      </p:sp>
      <p:pic>
        <p:nvPicPr>
          <p:cNvPr id="1026" name="Picture 2" descr="http://21region.org/uploads/posts/2011-11/1321711998__bimu_ce3944a589425ce3_aa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10" y="1000108"/>
            <a:ext cx="4098754" cy="5143536"/>
          </a:xfrm>
          <a:prstGeom prst="rect">
            <a:avLst/>
          </a:prstGeom>
          <a:noFill/>
        </p:spPr>
      </p:pic>
      <p:pic>
        <p:nvPicPr>
          <p:cNvPr id="22" name="Picture 2" descr="http://21region.org/uploads/posts/2011-11/1321711998__bimu_ce3944a589425ce3_aa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098754" cy="5143536"/>
          </a:xfrm>
          <a:prstGeom prst="rect">
            <a:avLst/>
          </a:prstGeom>
          <a:noFill/>
        </p:spPr>
      </p:pic>
      <p:pic>
        <p:nvPicPr>
          <p:cNvPr id="1030" name="Picture 6" descr="https://dealsport.ru/storage/2017103113465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286388"/>
            <a:ext cx="800769" cy="708685"/>
          </a:xfrm>
          <a:prstGeom prst="rect">
            <a:avLst/>
          </a:prstGeom>
          <a:noFill/>
        </p:spPr>
      </p:pic>
      <p:pic>
        <p:nvPicPr>
          <p:cNvPr id="1038" name="Picture 14" descr="http://kmpn.ru/upload/iblock/99f/99fe73b43bd32b0fd12d0053028e4ca1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2" t="12480" r="16525" b="12674"/>
          <a:stretch>
            <a:fillRect/>
          </a:stretch>
        </p:blipFill>
        <p:spPr bwMode="auto">
          <a:xfrm rot="21311534" flipH="1">
            <a:off x="5527392" y="3099809"/>
            <a:ext cx="2733377" cy="2456574"/>
          </a:xfrm>
          <a:prstGeom prst="rect">
            <a:avLst/>
          </a:prstGeom>
          <a:noFill/>
        </p:spPr>
      </p:pic>
      <p:pic>
        <p:nvPicPr>
          <p:cNvPr id="1036" name="Picture 12" descr="https://topsto-crimea.ru/images/detailed/252/1482253021.9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84" b="43859"/>
          <a:stretch>
            <a:fillRect/>
          </a:stretch>
        </p:blipFill>
        <p:spPr bwMode="auto">
          <a:xfrm rot="21124736" flipH="1">
            <a:off x="4929190" y="1285860"/>
            <a:ext cx="1285884" cy="571504"/>
          </a:xfrm>
          <a:prstGeom prst="rect">
            <a:avLst/>
          </a:prstGeom>
          <a:noFill/>
        </p:spPr>
      </p:pic>
      <p:pic>
        <p:nvPicPr>
          <p:cNvPr id="1028" name="Picture 4" descr="http://sport-mania.com.ua/imgs/Muzhskie_krossovki_Nike_Air_Force_1_black-blue_b196306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12"/>
          <a:stretch>
            <a:fillRect/>
          </a:stretch>
        </p:blipFill>
        <p:spPr bwMode="auto">
          <a:xfrm flipH="1">
            <a:off x="4756547" y="4786322"/>
            <a:ext cx="735211" cy="928694"/>
          </a:xfrm>
          <a:prstGeom prst="rect">
            <a:avLst/>
          </a:prstGeom>
          <a:noFill/>
        </p:spPr>
      </p:pic>
      <p:sp>
        <p:nvSpPr>
          <p:cNvPr id="5" name="AutoShape 12" descr="https://s-cdn.sportbox.ru/images/styles/upload/fp_fotos/7a/f8/54cd078de94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cdn5.img.ria.ru/images/31426/78/314267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im0-tub-ru.yandex.net/i?id=bac6d5270b5d36ed7656c1e632e30a0a&amp;n=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6E6EE"/>
              </a:clrFrom>
              <a:clrTo>
                <a:srgbClr val="E6E6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357298"/>
            <a:ext cx="2143125" cy="3048001"/>
          </a:xfrm>
          <a:prstGeom prst="rect">
            <a:avLst/>
          </a:prstGeom>
          <a:noFill/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58214" y="6215082"/>
            <a:ext cx="500066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Одень футболиста.</a:t>
            </a:r>
            <a:endParaRPr lang="ru-RU" dirty="0"/>
          </a:p>
        </p:txBody>
      </p:sp>
      <p:pic>
        <p:nvPicPr>
          <p:cNvPr id="1026" name="Picture 2" descr="http://decor.az/katalog-oboev.html?task=images.crossdomain&amp;image=https://static8.depositphotos.com/1526816/1003/v/950/depositphotos_10032205-stock-illustration-boy-body-part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2" b="98240" l="3121" r="45498"/>
                    </a14:imgEffect>
                  </a14:imgLayer>
                </a14:imgProps>
              </a:ext>
            </a:extLst>
          </a:blip>
          <a:srcRect t="1327" r="47869"/>
          <a:stretch>
            <a:fillRect/>
          </a:stretch>
        </p:blipFill>
        <p:spPr bwMode="auto">
          <a:xfrm>
            <a:off x="3000364" y="857232"/>
            <a:ext cx="2643206" cy="6000768"/>
          </a:xfrm>
          <a:prstGeom prst="rect">
            <a:avLst/>
          </a:prstGeom>
          <a:noFill/>
        </p:spPr>
      </p:pic>
      <p:pic>
        <p:nvPicPr>
          <p:cNvPr id="1028" name="Picture 4" descr="http://cs9748.vk.me/u168565724/-14/x_5fd948d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49" t="7692" r="15385" b="10256"/>
          <a:stretch>
            <a:fillRect/>
          </a:stretch>
        </p:blipFill>
        <p:spPr bwMode="auto">
          <a:xfrm>
            <a:off x="6429388" y="714356"/>
            <a:ext cx="1857388" cy="2286016"/>
          </a:xfrm>
          <a:prstGeom prst="rect">
            <a:avLst/>
          </a:prstGeom>
          <a:noFill/>
        </p:spPr>
      </p:pic>
      <p:sp>
        <p:nvSpPr>
          <p:cNvPr id="1030" name="AutoShape 6" descr="https://im0-tub-ru.yandex.net/i?id=a9ce15e7faf1cd48e3a92885993ce918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ru5.anyfad.com/items/t1@c22bea5b-a44d-4e47-9850-959073c5028d/Shorty-2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13" b="10715"/>
          <a:stretch>
            <a:fillRect/>
          </a:stretch>
        </p:blipFill>
        <p:spPr bwMode="auto">
          <a:xfrm>
            <a:off x="285720" y="214290"/>
            <a:ext cx="1500198" cy="1571636"/>
          </a:xfrm>
          <a:prstGeom prst="rect">
            <a:avLst/>
          </a:prstGeom>
          <a:noFill/>
        </p:spPr>
      </p:pic>
      <p:pic>
        <p:nvPicPr>
          <p:cNvPr id="1036" name="Picture 12" descr="https://astrahancena.ru/files/products/5530740e2943aa9a8100bf067bccf22b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233" t="41030" r="25245"/>
          <a:stretch>
            <a:fillRect/>
          </a:stretch>
        </p:blipFill>
        <p:spPr bwMode="auto">
          <a:xfrm rot="575070">
            <a:off x="1960408" y="1567031"/>
            <a:ext cx="908726" cy="1260274"/>
          </a:xfrm>
          <a:prstGeom prst="rect">
            <a:avLst/>
          </a:prstGeom>
          <a:noFill/>
        </p:spPr>
      </p:pic>
      <p:pic>
        <p:nvPicPr>
          <p:cNvPr id="1038" name="Picture 14" descr="https://astrahancena.ru/files/products/5530740e2943aa9a8100bf067bccf22b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8" t="41667" r="33335"/>
          <a:stretch>
            <a:fillRect/>
          </a:stretch>
        </p:blipFill>
        <p:spPr bwMode="auto">
          <a:xfrm rot="21126828" flipH="1">
            <a:off x="7572396" y="3071810"/>
            <a:ext cx="928694" cy="1300172"/>
          </a:xfrm>
          <a:prstGeom prst="rect">
            <a:avLst/>
          </a:prstGeom>
          <a:noFill/>
        </p:spPr>
      </p:pic>
      <p:sp>
        <p:nvSpPr>
          <p:cNvPr id="1040" name="AutoShape 16" descr="http://sportlife.my1.ru/_ph/192/336129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://s020.radikal.ru/i715/1409/27/d80506d2f96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9120">
            <a:off x="363655" y="2493884"/>
            <a:ext cx="1046178" cy="593379"/>
          </a:xfrm>
          <a:prstGeom prst="rect">
            <a:avLst/>
          </a:prstGeom>
          <a:noFill/>
        </p:spPr>
      </p:pic>
      <p:pic>
        <p:nvPicPr>
          <p:cNvPr id="1050" name="Picture 26" descr="http://s020.radikal.ru/i715/1409/27/d80506d2f96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59564" y="5845459"/>
            <a:ext cx="992623" cy="563003"/>
          </a:xfrm>
          <a:prstGeom prst="rect">
            <a:avLst/>
          </a:prstGeom>
          <a:noFill/>
        </p:spPr>
      </p:pic>
      <p:pic>
        <p:nvPicPr>
          <p:cNvPr id="1052" name="Picture 28" descr="http://images.wildberries.by/big/new/3860000/3864583-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5" y="1285860"/>
            <a:ext cx="1500199" cy="2000264"/>
          </a:xfrm>
          <a:prstGeom prst="rect">
            <a:avLst/>
          </a:prstGeom>
          <a:noFill/>
        </p:spPr>
      </p:pic>
      <p:pic>
        <p:nvPicPr>
          <p:cNvPr id="1056" name="Picture 32" descr="http://static.dochkisinochki.ru/upload/catalog/53eb75240711065ac02961c040800b42/GL00001174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90" t="3248" r="23403"/>
          <a:stretch>
            <a:fillRect/>
          </a:stretch>
        </p:blipFill>
        <p:spPr bwMode="auto">
          <a:xfrm rot="1373781">
            <a:off x="642910" y="3500438"/>
            <a:ext cx="1143008" cy="2128110"/>
          </a:xfrm>
          <a:prstGeom prst="rect">
            <a:avLst/>
          </a:prstGeom>
          <a:noFill/>
        </p:spPr>
      </p:pic>
      <p:pic>
        <p:nvPicPr>
          <p:cNvPr id="1058" name="Picture 34" descr="http://s8.marst.ru/preview/r/31648b7301e0604621cc000409be54f3/880x660/user_thumbs/29168/13/15/1315251d-614b-4b79-9403-63d15aeffed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429000"/>
            <a:ext cx="1857388" cy="1993295"/>
          </a:xfrm>
          <a:prstGeom prst="rect">
            <a:avLst/>
          </a:prstGeom>
          <a:noFill/>
        </p:spPr>
      </p:pic>
      <p:pic>
        <p:nvPicPr>
          <p:cNvPr id="1060" name="Picture 36" descr="http://images.wildberries.ru/big/new/4280000/4289634-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26250" r="5000" b="21250"/>
          <a:stretch>
            <a:fillRect/>
          </a:stretch>
        </p:blipFill>
        <p:spPr bwMode="auto">
          <a:xfrm flipH="1">
            <a:off x="2000232" y="4000504"/>
            <a:ext cx="1285884" cy="1000132"/>
          </a:xfrm>
          <a:prstGeom prst="rect">
            <a:avLst/>
          </a:prstGeom>
          <a:noFill/>
        </p:spPr>
      </p:pic>
      <p:pic>
        <p:nvPicPr>
          <p:cNvPr id="1062" name="Picture 38" descr="http://images.wildberries.ru/big/new/4280000/4289634-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27" b="15620"/>
          <a:stretch>
            <a:fillRect/>
          </a:stretch>
        </p:blipFill>
        <p:spPr bwMode="auto">
          <a:xfrm>
            <a:off x="7429520" y="5500702"/>
            <a:ext cx="1142947" cy="85725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" action="ppaction://hlinkshowjump?jump=endshow"/>
          </p:cNvPr>
          <p:cNvSpPr/>
          <p:nvPr/>
        </p:nvSpPr>
        <p:spPr>
          <a:xfrm>
            <a:off x="8596648" y="6429489"/>
            <a:ext cx="378593" cy="33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4024 C 0.01267 0.068 0.01666 0.09852 0.01771 0.12651 C 0.01823 0.17507 0.01927 0.22341 0.01927 0.27197 C 0.01927 0.32031 0.01528 0.37003 0.00225 0.41536 C -0.00313 0.43432 -0.00521 0.4519 -0.01459 0.46855 C -0.01684 0.48058 -0.02396 0.4859 -0.02691 0.49746 C -0.03212 0.51735 -0.04514 0.5377 -0.05608 0.55273 C -0.0566 0.55481 -0.05643 0.55759 -0.05764 0.55874 C -0.06025 0.56129 -0.06372 0.56152 -0.06684 0.56291 C -0.0724 0.56545 -0.075 0.57262 -0.08073 0.57516 C -0.0915 0.58603 -0.10504 0.58812 -0.11771 0.59367 C -0.15608 0.59251 -0.17622 0.59043 -0.21007 0.58742 C -0.22205 0.58233 -0.23247 0.57378 -0.24393 0.56707 C -0.25278 0.56198 -0.26181 0.55782 -0.26997 0.55065 C -0.28507 0.53747 -0.26493 0.55181 -0.28854 0.53631 C -0.29254 0.53377 -0.29931 0.52614 -0.29931 0.52637 C -0.30139 0.51712 -0.30556 0.51689 -0.31007 0.50972 C -0.31424 0.50301 -0.31754 0.49561 -0.32222 0.48913 C -0.32656 0.47202 -0.33559 0.45236 -0.34688 0.44195 C -0.34861 0.43525 -0.35139 0.43016 -0.35313 0.42345 C -0.35625 0.39501 -0.3599 0.34899 -0.34688 0.32308 C -0.34236 0.29417 -0.34531 0.27267 -0.34531 0.23913 " pathEditMode="relative" rAng="0" ptsTypes="fffffffffffffffffffff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0208 C 0.01737 -0.0007 0.01667 -0.00416 0.01823 -0.00625 C 0.0198 -0.00833 0.02257 -0.00694 0.02448 -0.0081 C 0.02622 -0.00902 0.02726 -0.01133 0.029 -0.01226 C 0.03195 -0.01411 0.03525 -0.01503 0.03837 -0.01642 C 0.04775 -0.02058 0.05955 -0.02984 0.0691 -0.03076 C 0.0757 -0.03145 0.08247 -0.03215 0.08907 -0.03284 C 0.10296 -0.03654 0.11684 -0.03909 0.13056 -0.04302 C 0.13698 -0.04487 0.14254 -0.05088 0.14914 -0.05134 C 0.17674 -0.05319 0.20434 -0.0525 0.23212 -0.05319 C 0.23421 -0.05389 0.23629 -0.05527 0.23837 -0.05527 C 0.25521 -0.05527 0.27223 -0.05435 0.28907 -0.05319 C 0.30244 -0.05227 0.3165 -0.03238 0.329 -0.0266 C 0.33282 -0.02174 0.33559 -0.01873 0.33837 -0.01226 C 0.33907 -0.01041 0.33889 -0.0081 0.33976 -0.00625 C 0.34323 0.00092 0.34688 0.0037 0.34914 0.01226 C 0.34827 0.03423 0.35157 0.05805 0.33681 0.07169 C 0.33369 0.08418 0.33785 0.07215 0.33056 0.08187 C 0.32917 0.08372 0.32865 0.08603 0.32761 0.08811 C 0.32605 0.09089 0.32483 0.09389 0.32292 0.09621 C 0.31094 0.1117 0.32587 0.08719 0.31372 0.10661 C 0.30782 0.11609 0.30313 0.12673 0.29671 0.13529 C 0.29445 0.14385 0.28924 0.14732 0.28438 0.15379 C 0.28143 0.16628 0.27171 0.17553 0.26598 0.1864 C 0.26303 0.19819 0.2665 0.18756 0.25834 0.20074 C 0.25556 0.20536 0.25053 0.21508 0.25053 0.21531 C 0.24862 0.22641 0.2415 0.23959 0.2349 0.24792 C 0.23316 0.25647 0.23073 0.26202 0.22605 0.2685 C 0.22379 0.27798 0.22032 0.28076 0.21684 0.28885 C 0.21494 0.29348 0.21407 0.2988 0.21216 0.30342 C 0.20938 0.30967 0.20573 0.31568 0.20296 0.32169 C 0.20157 0.3247 0.19948 0.32701 0.19827 0.33002 C 0.19688 0.33325 0.19653 0.33695 0.1948 0.34019 C 0.19341 0.34459 0.18907 0.35245 0.18907 0.35268 C 0.18403 0.37905 0.19132 0.34505 0.18438 0.36679 C 0.17865 0.38529 0.18768 0.36609 0.17987 0.38113 C 0.17605 0.39616 0.17309 0.41119 0.1691 0.42622 C 0.16632 0.44773 0.16997 0.43039 0.16285 0.44681 C 0.15886 0.45583 0.15886 0.46785 0.15521 0.47757 C 0.15417 0.49306 0.15278 0.50231 0.15053 0.51642 C 0.14809 0.55504 0.1474 0.55643 0.15053 0.61078 C 0.1507 0.61401 0.15556 0.62234 0.15678 0.62511 C 0.16511 0.64408 0.17379 0.65749 0.18594 0.67229 C 0.18976 0.67692 0.19375 0.68108 0.19671 0.68663 C 0.1974 0.68871 0.19862 0.69103 0.19983 0.69264 C 0.21129 0.70814 0.22657 0.72363 0.24132 0.73358 C 0.24549 0.73635 0.25035 0.73774 0.25365 0.7419 C 0.25973 0.74977 0.26841 0.75347 0.27674 0.75624 C 0.28577 0.76411 0.28994 0.76202 0.30139 0.76041 C 0.30851 0.75786 0.31823 0.7537 0.32448 0.74792 C 0.33577 0.73728 0.34028 0.70745 0.34445 0.69056 C 0.34566 0.67553 0.34705 0.65634 0.35365 0.64362 C 0.35434 0.63783 0.35608 0.61748 0.35834 0.61286 C 0.36042 0.60869 0.36441 0.60037 0.36441 0.6006 C 0.36719 0.58256 0.37153 0.55597 0.36441 0.53908 C 0.36337 0.53654 0.36129 0.53515 0.3599 0.53284 C 0.35608 0.52659 0.35382 0.51896 0.35053 0.51226 C 0.34914 0.50647 0.34775 0.50231 0.34445 0.49792 " pathEditMode="relative" rAng="0" ptsTypes="fffffffffffff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3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3 -0.03237 C 0.03038 -0.03862 0.03976 -0.04926 0.04966 -0.05897 C 0.05625 -0.06544 0.06042 -0.07608 0.06806 -0.07955 C 0.07604 -0.08742 0.0816 -0.09343 0.09115 -0.09597 C 0.1007 -0.10245 0.11163 -0.10337 0.12188 -0.10823 C 0.14827 -0.12095 0.16302 -0.12465 0.19271 -0.12673 C 0.20851 -0.1302 0.22327 -0.12465 0.23889 -0.12257 C 0.26094 -0.11054 0.22778 -0.12742 0.25886 -0.11655 C 0.2665 -0.11378 0.27101 -0.09967 0.27726 -0.09389 C 0.28507 -0.07377 0.27518 -0.09713 0.28507 -0.07955 C 0.2882 -0.074 0.28924 -0.06637 0.29271 -0.06105 C 0.29427 -0.05851 0.29705 -0.05735 0.29879 -0.05504 C 0.30695 -0.04417 0.31337 -0.02775 0.32032 -0.01595 C 0.32848 -0.00185 0.33073 0.01619 0.33733 0.03099 C 0.34479 0.04788 0.35504 0.06777 0.36042 0.0865 C 0.36268 0.09436 0.36302 0.09968 0.3665 0.10685 C 0.36771 0.11703 0.3691 0.12766 0.37118 0.13761 C 0.37205 0.14177 0.37431 0.14987 0.37431 0.1501 C 0.37552 0.16027 0.37622 0.17068 0.37882 0.18062 C 0.38056 0.20051 0.38195 0.22086 0.38646 0.24006 C 0.38802 0.25648 0.39132 0.26457 0.39271 0.28122 C 0.39497 0.35962 0.39618 0.38437 0.39723 0.47988 C 0.39601 0.49075 0.39688 0.50509 0.39271 0.5148 C 0.38264 0.53886 0.37275 0.55088 0.35729 0.568 C 0.35278 0.57308 0.3533 0.57493 0.34809 0.5784 C 0.33924 0.58419 0.33056 0.5902 0.32188 0.59667 C 0.32032 0.59783 0.31875 0.59922 0.31736 0.60084 C 0.31563 0.60269 0.31459 0.60546 0.31268 0.60708 C 0.31042 0.60893 0.30747 0.60962 0.30504 0.61101 C 0.30295 0.61217 0.3007 0.61356 0.29879 0.61517 C 0.2967 0.61703 0.29497 0.6198 0.29271 0.62142 C 0.28802 0.62443 0.28247 0.62419 0.27726 0.62535 C 0.27223 0.62998 0.26754 0.63113 0.26198 0.63368 C 0.2474 0.64871 0.24705 0.64408 0.22344 0.64593 C 0.22344 0.64616 0.20348 0.64339 0.20191 0.64177 C 0.19688 0.63622 0.19427 0.62743 0.18959 0.62142 C 0.18559 0.61078 0.18056 0.60107 0.17431 0.59274 C 0.17136 0.58095 0.1691 0.57517 0.16042 0.57216 C 0.15695 0.56915 0.15243 0.56753 0.14966 0.56383 " pathEditMode="relative" rAng="0" ptsTypes="ffffffffffffffffffffffffffffffffffffffA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2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619 C 0.00503 0.01434 -0.00417 0.01041 -0.01424 0.0081 C -0.02292 0.00208 -0.03247 -0.00509 -0.04184 -0.00832 C -0.04809 -0.01457 -0.05191 -0.02174 -0.05729 -0.02891 C -0.05955 -0.0377 -0.06215 -0.04394 -0.06649 -0.05134 C -0.06806 -0.06637 -0.07205 -0.07979 -0.07413 -0.09436 C -0.07552 -0.10453 -0.07552 -0.11494 -0.07726 -0.12511 C -0.0783 -0.13136 -0.08316 -0.14246 -0.0849 -0.14778 C -0.09184 -0.16929 -0.09844 -0.18617 -0.11111 -0.20305 C -0.11372 -0.21184 -0.11927 -0.21878 -0.12188 -0.22757 C -0.12552 -0.23982 -0.1309 -0.25185 -0.13872 -0.26041 C -0.14271 -0.2648 -0.1467 -0.26919 -0.15104 -0.27266 C -0.15365 -0.27474 -0.15642 -0.27636 -0.15885 -0.27891 C -0.16059 -0.28076 -0.16163 -0.28353 -0.16337 -0.28515 C -0.17066 -0.29116 -0.1816 -0.29186 -0.18958 -0.29325 C -0.20955 -0.3025 -0.23351 -0.31267 -0.25417 -0.31568 C -0.25781 -0.31707 -0.26129 -0.31869 -0.26493 -0.31984 C -0.2684 -0.32077 -0.27222 -0.32077 -0.27569 -0.32192 C -0.2901 -0.32701 -0.30243 -0.33349 -0.31719 -0.33626 C -0.33594 -0.33441 -0.35208 -0.33187 -0.36962 -0.324 C -0.37934 -0.31499 -0.36771 -0.32447 -0.38333 -0.31776 C -0.38941 -0.31522 -0.39514 -0.31059 -0.40035 -0.3055 C -0.4125 -0.29348 -0.42743 -0.28538 -0.44184 -0.27891 C -0.44358 -0.27821 -0.44479 -0.27567 -0.44653 -0.27474 C -0.46823 -0.26226 -0.43385 -0.28608 -0.46024 -0.26873 C -0.47413 -0.25948 -0.46163 -0.26388 -0.47726 -0.26041 C -0.48941 -0.25092 -0.50122 -0.2426 -0.51267 -0.23173 C -0.52188 -0.22294 -0.53038 -0.21184 -0.54028 -0.20513 C -0.55017 -0.18524 -0.53125 -0.22132 -0.55573 -0.18871 C -0.55885 -0.18455 -0.56129 -0.17969 -0.56493 -0.17646 C -0.56649 -0.17507 -0.56823 -0.17391 -0.56962 -0.17229 C -0.57483 -0.16628 -0.57969 -0.15957 -0.5849 -0.15379 C -0.58958 -0.1487 -0.59601 -0.14524 -0.60035 -0.13945 C -0.60938 -0.12743 -0.61754 -0.11494 -0.62795 -0.10476 C -0.63455 -0.09158 -0.62951 -0.09991 -0.64653 -0.08418 L -0.64653 -0.08395 C -0.65208 -0.074 -0.64896 -0.07794 -0.65573 -0.07192 C -0.65885 -0.05967 -0.67222 -0.04625 -0.68038 -0.03908 C -0.68472 -0.02729 -0.69306 -0.02313 -0.69879 -0.01249 C -0.70885 0.00578 -0.71406 0.02822 -0.72344 0.04695 C -0.7224 0.08372 -0.72535 0.10083 -0.71111 0.12697 C -0.70781 0.13969 -0.70104 0.14847 -0.6941 0.15772 C -0.69201 0.16698 -0.68542 0.17068 -0.68038 0.17808 C -0.67517 0.18571 -0.66806 0.19889 -0.66181 0.20467 C -0.65451 0.21138 -0.64653 0.21716 -0.63872 0.22317 C -0.63351 0.23427 -0.63872 0.22549 -0.62951 0.23335 C -0.61649 0.24445 -0.61875 0.24353 -0.60486 0.24977 C -0.5967 0.2574 -0.58854 0.25995 -0.57882 0.26203 C -0.57066 0.26573 -0.56563 0.27498 -0.55729 0.27845 C -0.55451 0.28099 -0.55087 0.28215 -0.54809 0.28469 C -0.5375 0.29417 -0.54965 0.28908 -0.53733 0.29279 C -0.53056 0.2988 -0.52344 0.30412 -0.51563 0.30712 C -0.51337 0.30921 -0.50191 0.31869 -0.50035 0.31961 C -0.49375 0.32354 -0.48316 0.32493 -0.47569 0.32771 C -0.46389 0.3321 -0.45226 0.33881 -0.44028 0.34205 C -0.43021 0.35592 -0.42361 0.35083 -0.40642 0.35222 C -0.38177 0.35708 -0.39201 0.35476 -0.37569 0.35847 C -0.36979 0.35638 -0.36597 0.35268 -0.36024 0.35037 C -0.35538 0.34575 -0.35764 0.34621 -0.35417 0.34621 " pathEditMode="relative" rAng="0" ptsTypes="ffffffffffffffffffffffffffffffffffFfffffffffffffffffffffffA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" y="-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532 C 0.00087 0.00231 0.01441 -0.0074 0.02587 -0.02128 C 0.03039 -0.02683 0.03334 -0.03469 0.0382 -0.03978 C 0.04393 -0.04602 0.05018 -0.05111 0.0566 -0.0562 C 0.06389 -0.06198 0.07205 -0.06614 0.07969 -0.07054 C 0.08264 -0.07216 0.08889 -0.07447 0.08889 -0.07424 C 0.10122 -0.08534 0.11251 -0.0636 0.12275 -0.0562 C 0.12622 -0.05366 0.13021 -0.0525 0.13351 -0.04996 C 0.14011 -0.04487 0.1448 -0.03608 0.15053 -0.0296 C 0.154 -0.0259 0.15816 -0.02336 0.16129 -0.0192 C 0.16737 -0.01087 0.17205 -0.0007 0.17813 0.0074 C 0.19098 0.02451 0.20278 0.04163 0.20886 0.06475 C 0.20834 0.08672 0.20816 0.10846 0.2073 0.13043 C 0.20695 0.13922 0.20504 0.13876 0.20278 0.14685 C 0.20001 0.1568 0.19827 0.16767 0.19514 0.17761 C 0.19115 0.19056 0.19323 0.18131 0.18733 0.1938 C 0.18126 0.20698 0.18698 0.19704 0.18282 0.21022 C 0.18108 0.21577 0.17657 0.22664 0.17657 0.22687 C 0.17414 0.24052 0.17066 0.25231 0.16737 0.26572 C 0.16303 0.31059 0.16424 0.34991 0.1658 0.39685 C 0.16615 0.40587 0.1698 0.41073 0.17501 0.41512 C 0.17778 0.43339 0.18872 0.4438 0.1981 0.45629 C 0.20556 0.46623 0.19983 0.4623 0.2073 0.47063 C 0.21042 0.4741 0.21355 0.47757 0.21667 0.4808 C 0.22014 0.4845 0.22744 0.49098 0.22744 0.49121 C 0.23316 0.503 0.22691 0.49213 0.23664 0.50139 C 0.2448 0.50902 0.23733 0.50601 0.24584 0.51156 C 0.25226 0.51596 0.26042 0.51549 0.26737 0.51781 C 0.27796 0.52706 0.2731 0.52428 0.28126 0.52798 C 0.28438 0.53076 0.28837 0.53191 0.29046 0.53608 C 0.29462 0.5444 0.29202 0.54093 0.2981 0.54648 C 0.29983 0.54486 0.30591 0.54139 0.30435 0.53608 C 0.30365 0.53376 0.30105 0.53376 0.29966 0.53214 C 0.29931 0.53168 0.29966 0.53076 0.29966 0.53006 " pathEditMode="relative" rAng="0" ptsTypes="fffffffffffffffffffffffffffffffffA">
                                      <p:cBhvr>
                                        <p:cTn id="34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1295 C 0.04688 0.03122 0.06615 0.03608 0.08438 0.03955 C 0.09045 0.04764 0.09583 0.05574 0.10278 0.06221 C 0.10226 0.05527 0.10208 0.04834 0.10122 0.04163 C 0.1007 0.03747 0.09827 0.02937 0.09827 0.0296 C 0.09948 0.00463 0.0974 -0.01526 0.11354 -0.03006 C 0.11441 -0.03376 0.11615 -0.04163 0.11823 -0.0444 C 0.12136 -0.04857 0.12552 -0.05111 0.12899 -0.05458 C 0.13906 -0.06429 0.14913 -0.0784 0.16129 -0.08326 C 0.17413 -0.09482 0.15729 -0.07909 0.17049 -0.09366 C 0.18021 -0.1043 0.16979 -0.09019 0.18125 -0.10176 C 0.18368 -0.10407 0.18524 -0.10754 0.1875 -0.11008 C 0.19219 -0.11563 0.19827 -0.11864 0.20278 -0.12442 C 0.21215 -0.13645 0.22604 -0.15032 0.2382 -0.15703 C 0.24497 -0.16073 0.25278 -0.16258 0.25972 -0.16536 C 0.27274 -0.17044 0.28507 -0.17738 0.29827 -0.18178 C 0.32257 -0.19773 0.34983 -0.20953 0.37674 -0.21462 C 0.39271 -0.22502 0.41007 -0.2197 0.42743 -0.21855 C 0.44167 -0.2093 0.43524 -0.21207 0.44583 -0.20837 C 0.4474 -0.2056 0.44861 -0.20259 0.45052 -0.20028 C 0.45313 -0.19704 0.45972 -0.19195 0.45972 -0.19172 C 0.46268 -0.17969 0.46875 -0.16836 0.47656 -0.16119 C 0.48177 -0.15102 0.48143 -0.14547 0.48264 -0.13252 C 0.48264 -0.12997 0.48125 -0.10384 0.47969 -0.09759 C 0.47708 -0.08719 0.47118 -0.07747 0.46875 -0.06707 C 0.4658 -0.05227 0.4632 -0.03908 0.45521 -0.02798 C 0.45104 -0.01226 0.4566 -0.03238 0.45052 -0.01573 C 0.44965 -0.01388 0.45035 -0.01064 0.44879 -0.00948 C 0.44618 -0.00694 0.43976 -0.00555 0.43976 -0.00532 C 0.43698 -0.00185 0.43524 0.00347 0.43212 0.00671 C 0.42934 0.00971 0.42153 0.01249 0.41823 0.01503 C 0.40799 0.02243 0.40486 0.02567 0.39358 0.02937 C 0.39045 0.03215 0.3875 0.03469 0.38438 0.03747 C 0.38212 0.03932 0.3816 0.04325 0.37969 0.04579 C 0.37847 0.04764 0.37674 0.04857 0.37518 0.04995 C 0.3717 0.05666 0.37327 0.05435 0.37049 0.05805 " pathEditMode="relative" rAng="0" ptsTypes="fffffffffffffffffffffffffffffffffffA">
                                      <p:cBhvr>
                                        <p:cTn id="39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1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«Детский сад №20 Ленок» общеразвивающего вида с приоритетным осуществлением деятельности по физическому направлению развития детей.   Интерактивная игра:  «о спорте».</vt:lpstr>
      <vt:lpstr>Цель: поддерживать  у детей начальные представления о спорте и  его видах и экипировке.  Задачи:  Развитие интереса к физической культуре, интереса и любви к спорту. Формировать у детей потребность в здоровом образе жизни. Прививать интерес к физической культуре и спорту и желание заниматься физкультурой и спортом.  </vt:lpstr>
      <vt:lpstr>Найди зимние виды спорта.</vt:lpstr>
      <vt:lpstr>Найди инвентарь для летних видов спорта.</vt:lpstr>
      <vt:lpstr>Найди пять отличий.</vt:lpstr>
      <vt:lpstr>Одень футболиста.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49</cp:revision>
  <dcterms:created xsi:type="dcterms:W3CDTF">2018-03-13T09:26:35Z</dcterms:created>
  <dcterms:modified xsi:type="dcterms:W3CDTF">2018-03-14T15:07:21Z</dcterms:modified>
</cp:coreProperties>
</file>