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69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91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13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7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102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1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06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72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86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99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9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CBAC0-D9AE-4BDB-9A40-CCC3BA4E7A30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EE00B-3E28-4CC0-A37D-7D9710C759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50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D%D1%82%D0%B8%D1%84%D1%80%D0%B8%D0%BA%D1%86%D0%B8%D0%BE%D0%BD%D0%BD%D1%8B%D0%B5_%D0%BC%D0%B0%D1%82%D0%B5%D1%80%D0%B8%D0%B0%D0%BB%D1%8B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Назначение устройство буксы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</a:t>
            </a:r>
          </a:p>
          <a:p>
            <a:r>
              <a:rPr lang="ru-RU" dirty="0" err="1" smtClean="0"/>
              <a:t>Киронаки</a:t>
            </a:r>
            <a:r>
              <a:rPr lang="ru-RU" dirty="0" smtClean="0"/>
              <a:t> Дмитрий Александрович</a:t>
            </a:r>
            <a:endParaRPr lang="ru-RU" dirty="0" smtClean="0"/>
          </a:p>
          <a:p>
            <a:r>
              <a:rPr lang="ru-RU" dirty="0" smtClean="0"/>
              <a:t>МЛ-163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893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</a:t>
            </a:r>
            <a:r>
              <a:rPr lang="ru-RU" b="1" dirty="0" smtClean="0"/>
              <a:t>стройство буксы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 err="1"/>
              <a:t>Бу́кса</a:t>
            </a:r>
            <a:r>
              <a:rPr lang="ru-RU" sz="2400" dirty="0"/>
              <a:t> (от нем. </a:t>
            </a:r>
            <a:r>
              <a:rPr lang="ru-RU" sz="2400" dirty="0" err="1"/>
              <a:t>Büchse</a:t>
            </a:r>
            <a:r>
              <a:rPr lang="ru-RU" sz="2400" dirty="0"/>
              <a:t> — коробка, изначально из самшита) — стальная или чугунная коробка, внутри которой размещены подшипник скольжения, вкладыш, смазочный материал </a:t>
            </a:r>
            <a:r>
              <a:rPr lang="ru-RU" sz="2400" b="1" dirty="0" smtClean="0"/>
              <a:t>устройство</a:t>
            </a:r>
            <a:r>
              <a:rPr lang="ru-RU" sz="2400" dirty="0"/>
              <a:t> для подачи смазочного материала к шейке оси, либо подшипник качения и смазочный материал.</a:t>
            </a:r>
          </a:p>
        </p:txBody>
      </p:sp>
    </p:spTree>
    <p:extLst>
      <p:ext uri="{BB962C8B-B14F-4D97-AF65-F5344CB8AC3E}">
        <p14:creationId xmlns:p14="http://schemas.microsoft.com/office/powerpoint/2010/main" val="3174373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Соединение вращающихся и неподвижных частей осуществляется при помощи </a:t>
            </a:r>
            <a:r>
              <a:rPr lang="ru-RU" b="1" dirty="0"/>
              <a:t>подшипников</a:t>
            </a:r>
            <a:r>
              <a:rPr lang="ru-RU" dirty="0"/>
              <a:t>. Подшипник обычно состоит из четырех частей:</a:t>
            </a:r>
          </a:p>
          <a:p>
            <a:r>
              <a:rPr lang="ru-RU" dirty="0"/>
              <a:t>внутреннее кольцо – оно плотно надевается на вращающуюся часть (вал) и вращается вместе с ним;</a:t>
            </a:r>
          </a:p>
          <a:p>
            <a:r>
              <a:rPr lang="ru-RU" dirty="0"/>
              <a:t>наружное кольцо – оно устанавливается в неподвижное «посадочное место» и само остается неподвижным;</a:t>
            </a:r>
          </a:p>
          <a:p>
            <a:r>
              <a:rPr lang="ru-RU" dirty="0"/>
              <a:t>ролики или шарики – расположены между кольцами, они перекатываются при вращении, благодаря чему снижается трение и обеспечивается легкость вращения;</a:t>
            </a:r>
          </a:p>
          <a:p>
            <a:r>
              <a:rPr lang="ru-RU" dirty="0"/>
              <a:t>сепаратор ( в переводе на русский – разделитель) – это такая решетка, которая отделяет ролики друг от друга, чтобы они не наезжали один на другой и не мешали друг дружке перекатываться.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72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Колесные пары вагонов соединяются с их тележками при помощи подшипников. Внутренние кольца закрепляются на шейках оси колесной пары, а наружные – неподвижны относительно рамы тележки. 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>Подшипники должны работать в смазке, причем смазка должна быть чистой. Поэтому во всех технических устройствах подшипники размещают в какой-то полости или коробке, которая заполнена смазкой и герметично отделена от окружающей среды. Собственно говоря, такие коробки с подшипниками и </a:t>
            </a:r>
            <a:r>
              <a:rPr lang="ru-RU" sz="2700" dirty="0" err="1" smtClean="0"/>
              <a:t>смазкойи</a:t>
            </a:r>
            <a:r>
              <a:rPr lang="ru-RU" sz="2700" dirty="0" smtClean="0"/>
              <a:t> </a:t>
            </a:r>
            <a:r>
              <a:rPr lang="ru-RU" sz="2700" dirty="0"/>
              <a:t>называются </a:t>
            </a:r>
            <a:r>
              <a:rPr lang="ru-RU" sz="2700" dirty="0" smtClean="0"/>
              <a:t>вагонными буксами</a:t>
            </a:r>
            <a:r>
              <a:rPr lang="ru-RU" dirty="0"/>
              <a:t>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077072"/>
            <a:ext cx="4896544" cy="2599556"/>
          </a:xfrm>
        </p:spPr>
      </p:pic>
    </p:spTree>
    <p:extLst>
      <p:ext uri="{BB962C8B-B14F-4D97-AF65-F5344CB8AC3E}">
        <p14:creationId xmlns:p14="http://schemas.microsoft.com/office/powerpoint/2010/main" val="270616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2088232"/>
          </a:xfrm>
        </p:spPr>
        <p:txBody>
          <a:bodyPr>
            <a:noAutofit/>
          </a:bodyPr>
          <a:lstStyle/>
          <a:p>
            <a:pPr algn="l"/>
            <a:r>
              <a:rPr lang="ru-RU" sz="2400" dirty="0"/>
              <a:t>Шейка оси </a:t>
            </a:r>
            <a:r>
              <a:rPr lang="ru-RU" sz="2400" dirty="0" smtClean="0"/>
              <a:t>колёсной пары</a:t>
            </a:r>
            <a:r>
              <a:rPr lang="ru-RU" sz="2400" dirty="0"/>
              <a:t> верхней стороной опирается на подшипник скольжения с вкладышем из </a:t>
            </a:r>
            <a:r>
              <a:rPr lang="ru-RU" sz="2400" dirty="0" err="1" smtClean="0"/>
              <a:t>антифрикционнго</a:t>
            </a:r>
            <a:r>
              <a:rPr lang="ru-RU" sz="2400" dirty="0" smtClean="0">
                <a:hlinkClick r:id="rId2" tooltip="Антифрикционные материалы"/>
              </a:rPr>
              <a:t> </a:t>
            </a:r>
            <a:r>
              <a:rPr lang="ru-RU" sz="2400" dirty="0" smtClean="0"/>
              <a:t>материала(как </a:t>
            </a:r>
            <a:r>
              <a:rPr lang="ru-RU" sz="2400" dirty="0"/>
              <a:t>правило, </a:t>
            </a:r>
            <a:r>
              <a:rPr lang="ru-RU" sz="2400" dirty="0" smtClean="0"/>
              <a:t>баббит). </a:t>
            </a:r>
            <a:r>
              <a:rPr lang="ru-RU" sz="2400" dirty="0"/>
              <a:t>В нижнюю часть коробки буксы заливается </a:t>
            </a:r>
            <a:r>
              <a:rPr lang="ru-RU" sz="2400" dirty="0" smtClean="0"/>
              <a:t>смазочное масло. </a:t>
            </a:r>
            <a:r>
              <a:rPr lang="ru-RU" sz="2400" dirty="0"/>
              <a:t>К нижней стороне шейки оси колёсной пары масло подаётся </a:t>
            </a:r>
            <a:r>
              <a:rPr lang="ru-RU" sz="2400" dirty="0" err="1" smtClean="0"/>
              <a:t>польстером</a:t>
            </a:r>
            <a:r>
              <a:rPr lang="ru-RU" sz="2400" dirty="0" smtClean="0"/>
              <a:t>. </a:t>
            </a:r>
            <a:r>
              <a:rPr lang="ru-RU" sz="2400" dirty="0"/>
              <a:t>Корпус буксы закрыт крышкой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err="1" smtClean="0"/>
              <a:t>По́льстер</a:t>
            </a:r>
            <a:r>
              <a:rPr lang="ru-RU" sz="2400" dirty="0"/>
              <a:t> представляет собой подпружиненную полукруглую металлическую пластину, на которую надета </a:t>
            </a:r>
            <a:r>
              <a:rPr lang="ru-RU" sz="2400" dirty="0" err="1" smtClean="0"/>
              <a:t>польстерная</a:t>
            </a:r>
            <a:r>
              <a:rPr lang="ru-RU" sz="2400" dirty="0" smtClean="0"/>
              <a:t> щётка.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err="1"/>
              <a:t>Польстерная</a:t>
            </a:r>
            <a:r>
              <a:rPr lang="ru-RU" sz="2400" dirty="0"/>
              <a:t> щётка — текстильное изделие, надевается на </a:t>
            </a:r>
            <a:r>
              <a:rPr lang="ru-RU" sz="2400" dirty="0" err="1"/>
              <a:t>польстерную</a:t>
            </a:r>
            <a:r>
              <a:rPr lang="ru-RU" sz="2400" dirty="0"/>
              <a:t> пластину, тканевая поверхность её смазывает шейку оси. Текстильные нити, свисающие с </a:t>
            </a:r>
            <a:r>
              <a:rPr lang="ru-RU" sz="2400" dirty="0" err="1"/>
              <a:t>польстерной</a:t>
            </a:r>
            <a:r>
              <a:rPr lang="ru-RU" sz="2400" dirty="0"/>
              <a:t> щётки, являются фитилём, по которому масло поступает к шейке оси.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87060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Букса с подшипником качения</a:t>
            </a:r>
            <a:br>
              <a:rPr lang="ru-RU" b="1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680" y="1600200"/>
            <a:ext cx="5906640" cy="4525963"/>
          </a:xfrm>
        </p:spPr>
      </p:pic>
    </p:spTree>
    <p:extLst>
      <p:ext uri="{BB962C8B-B14F-4D97-AF65-F5344CB8AC3E}">
        <p14:creationId xmlns:p14="http://schemas.microsoft.com/office/powerpoint/2010/main" val="1370203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2074242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Шейка оси колёсной пары вращается в роликовом подшипнике качения, смазка — </a:t>
            </a:r>
            <a:r>
              <a:rPr lang="ru-RU" sz="2400" dirty="0" smtClean="0"/>
              <a:t>консистентная. </a:t>
            </a:r>
            <a:r>
              <a:rPr lang="ru-RU" sz="2400" dirty="0"/>
              <a:t>Техническое обслуживание и регулировки производятся, как правило, в вагонном депо.</a:t>
            </a:r>
            <a:br>
              <a:rPr lang="ru-RU" sz="2400" dirty="0"/>
            </a:br>
            <a:r>
              <a:rPr lang="ru-RU" sz="2400" dirty="0"/>
              <a:t>Буксы с подшипниками качения оказывают меньшее сопротивление движению, </a:t>
            </a:r>
            <a:r>
              <a:rPr lang="ru-RU" sz="2400" dirty="0" smtClean="0"/>
              <a:t>локомотиву легче </a:t>
            </a:r>
            <a:r>
              <a:rPr lang="ru-RU" sz="2400" dirty="0"/>
              <a:t>везти поезд</a:t>
            </a:r>
            <a:r>
              <a:rPr lang="ru-RU" sz="2400" dirty="0" smtClean="0"/>
              <a:t>.</a:t>
            </a:r>
            <a:r>
              <a:rPr lang="ru-RU" sz="2400" dirty="0"/>
              <a:t> Любой абразив, попавший в буксу, приводит к быстрому перегреву и разрушению подшипника. «Песок в буксе» является простым методом саботажа, и используется в переносном смысле в русском языке для обозначения деструктивной </a:t>
            </a:r>
            <a:r>
              <a:rPr lang="ru-RU" sz="2400" dirty="0" smtClean="0"/>
              <a:t>деятельности</a:t>
            </a:r>
            <a:r>
              <a:rPr lang="ru-RU" sz="2400" baseline="300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177283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64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Назначение устройство буксы</vt:lpstr>
      <vt:lpstr>Устройство буксы</vt:lpstr>
      <vt:lpstr> </vt:lpstr>
      <vt:lpstr>Колесные пары вагонов соединяются с их тележками при помощи подшипников. Внутренние кольца закрепляются на шейках оси колесной пары, а наружные – неподвижны относительно рамы тележки.  Подшипники должны работать в смазке, причем смазка должна быть чистой. Поэтому во всех технических устройствах подшипники размещают в какой-то полости или коробке, которая заполнена смазкой и герметично отделена от окружающей среды. Собственно говоря, такие коробки с подшипниками и смазкойи называются вагонными буксами.</vt:lpstr>
      <vt:lpstr>Шейка оси колёсной пары верхней стороной опирается на подшипник скольжения с вкладышем из антифрикционнго материала(как правило, баббит). В нижнюю часть коробки буксы заливается смазочное масло. К нижней стороне шейки оси колёсной пары масло подаётся польстером. Корпус буксы закрыт крышкой.  По́льстер представляет собой подпружиненную полукруглую металлическую пластину, на которую надета польстерная щётка.  Польстерная щётка — текстильное изделие, надевается на польстерную пластину, тканевая поверхность её смазывает шейку оси. Текстильные нити, свисающие с польстерной щётки, являются фитилём, по которому масло поступает к шейке оси. </vt:lpstr>
      <vt:lpstr>Букса с подшипником качения </vt:lpstr>
      <vt:lpstr>Шейка оси колёсной пары вращается в роликовом подшипнике качения, смазка — консистентная. Техническое обслуживание и регулировки производятся, как правило, в вагонном депо. Буксы с подшипниками качения оказывают меньшее сопротивление движению, локомотиву легче везти поезд. Любой абразив, попавший в буксу, приводит к быстрому перегреву и разрушению подшипника. «Песок в буксе» является простым методом саботажа, и используется в переносном смысле в русском языке для обозначения деструктивной деятельности.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Назначение устройство буксы</dc:title>
  <dc:creator>ваня</dc:creator>
  <cp:lastModifiedBy>Пользователь</cp:lastModifiedBy>
  <cp:revision>4</cp:revision>
  <dcterms:created xsi:type="dcterms:W3CDTF">2017-10-14T13:55:01Z</dcterms:created>
  <dcterms:modified xsi:type="dcterms:W3CDTF">2018-10-11T16:58:03Z</dcterms:modified>
</cp:coreProperties>
</file>