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9E8D8-F2D6-4A19-BB6B-0ECCC0DAE236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03671-A472-4A77-ABD8-A40B43E61F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2309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9E8D8-F2D6-4A19-BB6B-0ECCC0DAE236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03671-A472-4A77-ABD8-A40B43E61F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4958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9E8D8-F2D6-4A19-BB6B-0ECCC0DAE236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03671-A472-4A77-ABD8-A40B43E61F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058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9E8D8-F2D6-4A19-BB6B-0ECCC0DAE236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03671-A472-4A77-ABD8-A40B43E61F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016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9E8D8-F2D6-4A19-BB6B-0ECCC0DAE236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03671-A472-4A77-ABD8-A40B43E61F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2496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9E8D8-F2D6-4A19-BB6B-0ECCC0DAE236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03671-A472-4A77-ABD8-A40B43E61F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401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9E8D8-F2D6-4A19-BB6B-0ECCC0DAE236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03671-A472-4A77-ABD8-A40B43E61F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1317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9E8D8-F2D6-4A19-BB6B-0ECCC0DAE236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03671-A472-4A77-ABD8-A40B43E61F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577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9E8D8-F2D6-4A19-BB6B-0ECCC0DAE236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03671-A472-4A77-ABD8-A40B43E61F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0237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9E8D8-F2D6-4A19-BB6B-0ECCC0DAE236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03671-A472-4A77-ABD8-A40B43E61F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7224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9E8D8-F2D6-4A19-BB6B-0ECCC0DAE236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03671-A472-4A77-ABD8-A40B43E61F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1206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09E8D8-F2D6-4A19-BB6B-0ECCC0DAE236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C03671-A472-4A77-ABD8-A40B43E61F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9330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К</a:t>
            </a:r>
            <a:r>
              <a:rPr lang="ru-RU" b="1" dirty="0" smtClean="0"/>
              <a:t>леймение колесных пар.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Выполнил</a:t>
            </a:r>
          </a:p>
          <a:p>
            <a:r>
              <a:rPr lang="ru-RU" dirty="0" smtClean="0"/>
              <a:t>Токарев </a:t>
            </a:r>
            <a:r>
              <a:rPr lang="ru-RU" smtClean="0"/>
              <a:t>Андрей Дмитриевич</a:t>
            </a:r>
            <a:endParaRPr lang="ru-RU" dirty="0" smtClean="0"/>
          </a:p>
          <a:p>
            <a:r>
              <a:rPr lang="ru-RU" dirty="0" smtClean="0"/>
              <a:t>МЛ-163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794251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Схема клеймения колесных пар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412776"/>
            <a:ext cx="7344815" cy="4968551"/>
          </a:xfrm>
        </p:spPr>
      </p:pic>
    </p:spTree>
    <p:extLst>
      <p:ext uri="{BB962C8B-B14F-4D97-AF65-F5344CB8AC3E}">
        <p14:creationId xmlns:p14="http://schemas.microsoft.com/office/powerpoint/2010/main" val="3476192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95536" y="2276872"/>
            <a:ext cx="8229600" cy="2376264"/>
          </a:xfrm>
        </p:spPr>
        <p:txBody>
          <a:bodyPr>
            <a:normAutofit fontScale="90000"/>
          </a:bodyPr>
          <a:lstStyle/>
          <a:p>
            <a:r>
              <a:rPr lang="ru-RU" sz="2700" dirty="0" smtClean="0"/>
              <a:t>Колесная пара должна отвечать требованиям Инструкции по осмотру, освидетельствованию, ремонту и формированию вагонных колесных пар, утвержденной Министерством путей сообщения.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700" dirty="0" smtClean="0"/>
              <a:t>На правом торце шейки оси для роликовых подшипников 1, 2 и подшипников скольжения 4, левом торце 3, бандаже 5 и ободе цельнокатаного колеса 6 (рисунки . 5 и 6) должны быть четко поставлены знаки и клейма о времени и месте формирования, освидетельствования и приемки колесной пары. На левом торце ставятся только клейма полного освидетельствования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1752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29600" cy="1296144"/>
          </a:xfrm>
        </p:spPr>
        <p:txBody>
          <a:bodyPr>
            <a:noAutofit/>
          </a:bodyPr>
          <a:lstStyle/>
          <a:p>
            <a:r>
              <a:rPr lang="ru-RU" sz="2400" dirty="0" smtClean="0"/>
              <a:t>Знаки и клейма ставятся в местах, предусмотренных правилами маркировки. Правым торцом оси (правой стороной колесной пары) считается тот, на котором поставлены клейма и знаки, относящиеся к изготовлению оси и формированию колесной пары.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</a:t>
            </a:r>
            <a:br>
              <a:rPr lang="ru-RU" sz="2400" dirty="0" smtClean="0"/>
            </a:br>
            <a:endParaRPr lang="ru-RU" sz="24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2636912"/>
            <a:ext cx="5472608" cy="3096344"/>
          </a:xfrm>
        </p:spPr>
      </p:pic>
    </p:spTree>
    <p:extLst>
      <p:ext uri="{BB962C8B-B14F-4D97-AF65-F5344CB8AC3E}">
        <p14:creationId xmlns:p14="http://schemas.microsoft.com/office/powerpoint/2010/main" val="869533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>Клейма на правом торце оси колесной пары с роликовыми буксами располагаются по одному из двух вариантов в зависимости от принятого способа закреплении подшипников от продольных перемещений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67544" y="2636912"/>
            <a:ext cx="8229600" cy="3600400"/>
          </a:xfrm>
        </p:spPr>
        <p:txBody>
          <a:bodyPr>
            <a:noAutofit/>
          </a:bodyPr>
          <a:lstStyle/>
          <a:p>
            <a:r>
              <a:rPr lang="ru-RU" sz="2300" dirty="0" smtClean="0"/>
              <a:t>как показано на торце 1 при постановке корончатой гайки со стопорной планкой или как на торце 2 при наличии круглой металлической шайбы, устанавливаемой на трех болтах.</a:t>
            </a:r>
          </a:p>
          <a:p>
            <a:r>
              <a:rPr lang="ru-RU" sz="2300" dirty="0" smtClean="0"/>
              <a:t>У колесной пары, на которой монтируется редуктор с приводом от торца оси, на правом торце 1 в секторе, где указан номер оси, а на левом 3 - в любом секторе наносятся буквы РК и цифры, указывающие месяц и год постановки редуктора.</a:t>
            </a:r>
            <a:endParaRPr lang="ru-RU" sz="2300" dirty="0"/>
          </a:p>
          <a:p>
            <a:r>
              <a:rPr lang="ru-RU" sz="2300" dirty="0" smtClean="0"/>
              <a:t> Трафарет (буква Р, месяц и год, номер пункта) о производстве промежуточной ревизии букс с роликовыми подшипниками ставятся только на крышке букс.</a:t>
            </a:r>
            <a:endParaRPr lang="ru-RU" sz="2300" dirty="0"/>
          </a:p>
        </p:txBody>
      </p:sp>
    </p:spTree>
    <p:extLst>
      <p:ext uri="{BB962C8B-B14F-4D97-AF65-F5344CB8AC3E}">
        <p14:creationId xmlns:p14="http://schemas.microsoft.com/office/powerpoint/2010/main" val="4242814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116632"/>
            <a:ext cx="8229600" cy="2448272"/>
          </a:xfrm>
        </p:spPr>
        <p:txBody>
          <a:bodyPr>
            <a:noAutofit/>
          </a:bodyPr>
          <a:lstStyle/>
          <a:p>
            <a:r>
              <a:rPr lang="ru-RU" sz="2800" dirty="0" smtClean="0"/>
              <a:t>Колесные пары, имеющие бандажи с клеймом завода-изготовителя № 29, должны быть изъяты из эксплуатации.</a:t>
            </a:r>
            <a:br>
              <a:rPr lang="ru-RU" sz="2800" dirty="0" smtClean="0"/>
            </a:br>
            <a:r>
              <a:rPr lang="ru-RU" sz="2800" dirty="0" smtClean="0"/>
              <a:t>Инспектор МПС на элементах колесной пары ставит два клейма:</a:t>
            </a:r>
            <a:endParaRPr lang="ru-RU" sz="2800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395536" y="2780928"/>
            <a:ext cx="8229600" cy="2304256"/>
          </a:xfrm>
        </p:spPr>
        <p:txBody>
          <a:bodyPr/>
          <a:lstStyle/>
          <a:p>
            <a:r>
              <a:rPr lang="ru-RU" dirty="0" smtClean="0"/>
              <a:t>ключ и молоток — предварительной приемки элемента</a:t>
            </a:r>
          </a:p>
          <a:p>
            <a:r>
              <a:rPr lang="ru-RU" dirty="0" smtClean="0"/>
              <a:t>серп и молот — окончательной приемки.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91518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235</Words>
  <Application>Microsoft Office PowerPoint</Application>
  <PresentationFormat>Экран (4:3)</PresentationFormat>
  <Paragraphs>14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9" baseType="lpstr">
      <vt:lpstr>Arial</vt:lpstr>
      <vt:lpstr>Calibri</vt:lpstr>
      <vt:lpstr>Тема Office</vt:lpstr>
      <vt:lpstr>Клеймение колесных пар.</vt:lpstr>
      <vt:lpstr>Схема клеймения колесных пар</vt:lpstr>
      <vt:lpstr>Колесная пара должна отвечать требованиям Инструкции по осмотру, освидетельствованию, ремонту и формированию вагонных колесных пар, утвержденной Министерством путей сообщения. На правом торце шейки оси для роликовых подшипников 1, 2 и подшипников скольжения 4, левом торце 3, бандаже 5 и ободе цельнокатаного колеса 6 (рисунки . 5 и 6) должны быть четко поставлены знаки и клейма о времени и месте формирования, освидетельствования и приемки колесной пары. На левом торце ставятся только клейма полного освидетельствования.</vt:lpstr>
      <vt:lpstr>Знаки и клейма ставятся в местах, предусмотренных правилами маркировки. Правым торцом оси (правой стороной колесной пары) считается тот, на котором поставлены клейма и знаки, относящиеся к изготовлению оси и формированию колесной пары.    </vt:lpstr>
      <vt:lpstr>Клейма на правом торце оси колесной пары с роликовыми буксами располагаются по одному из двух вариантов в зависимости от принятого способа закреплении подшипников от продольных перемещений:</vt:lpstr>
      <vt:lpstr>Колесные пары, имеющие бандажи с клеймом завода-изготовителя № 29, должны быть изъяты из эксплуатации. Инспектор МПС на элементах колесной пары ставит два клейма: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клеймение колесных пар</dc:title>
  <dc:creator>ваня</dc:creator>
  <cp:lastModifiedBy>Пользователь</cp:lastModifiedBy>
  <cp:revision>5</cp:revision>
  <dcterms:created xsi:type="dcterms:W3CDTF">2017-10-14T11:32:05Z</dcterms:created>
  <dcterms:modified xsi:type="dcterms:W3CDTF">2018-10-11T15:53:29Z</dcterms:modified>
</cp:coreProperties>
</file>