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1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89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0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5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4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0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9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6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6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3AFD-11B7-4FA6-9B2D-4175ED9BDE74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2A78-470B-43B2-A624-1F813A902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Проверка профиля бандажа колесных пар шаблонами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</a:t>
            </a:r>
          </a:p>
          <a:p>
            <a:r>
              <a:rPr lang="ru-RU" dirty="0" smtClean="0"/>
              <a:t>Токарев </a:t>
            </a:r>
            <a:r>
              <a:rPr lang="ru-RU" smtClean="0"/>
              <a:t>Андрей Дмитриевич</a:t>
            </a:r>
            <a:endParaRPr lang="ru-RU" dirty="0" smtClean="0"/>
          </a:p>
          <a:p>
            <a:r>
              <a:rPr lang="ru-RU" dirty="0" smtClean="0"/>
              <a:t>МЛ-163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090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b="1" dirty="0" smtClean="0"/>
              <a:t>Насадка смена бандажей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Autofit/>
          </a:bodyPr>
          <a:lstStyle/>
          <a:p>
            <a:r>
              <a:rPr lang="ru-RU" sz="2100" dirty="0" smtClean="0"/>
              <a:t>Снятие </a:t>
            </a:r>
            <a:r>
              <a:rPr lang="ru-RU" sz="2100" dirty="0" err="1" smtClean="0"/>
              <a:t>старогодних</a:t>
            </a:r>
            <a:r>
              <a:rPr lang="ru-RU" sz="2100" dirty="0" smtClean="0"/>
              <a:t> бандажей производится нагреванием бандажа до температуры не выше 300°С. Перед нагревом бандажа выбить или вырезать на станке бандажное кольцо. Негодные бандажи разрешается разрезать газовой горелкой с соблюдением особой осторожности с целью недопущения повреждения обода колесного центра. Рекомендуется снятие бандажей после вырезки бандажного кольца прессовым способом.</a:t>
            </a:r>
          </a:p>
          <a:p>
            <a:r>
              <a:rPr lang="ru-RU" sz="2100" dirty="0" smtClean="0"/>
              <a:t>Расточенные новые или </a:t>
            </a:r>
            <a:r>
              <a:rPr lang="ru-RU" sz="2100" dirty="0" err="1" smtClean="0"/>
              <a:t>старогодние</a:t>
            </a:r>
            <a:r>
              <a:rPr lang="ru-RU" sz="2100" dirty="0" smtClean="0"/>
              <a:t> бандажи, а также центры обмерить для проверки натяга, непостоянства диаметра в поперечном и продольном сечениях. В случае конусообразности внутренней поверхности бандажа ее направление должно совпадать с направлением конусообразности цилиндрической поверхности обода колесного центра, причем разница значений отклонений непостоянства диаметров в продольных сечениях бандажа и обода должна быть не более 0,05 мм, а больший натяг на ширине бандажа должен приходиться на его наружную часть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14711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586"/>
            <a:ext cx="8229600" cy="884134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Нагрев бандажей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88632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Нагрев бандажей для насадки на центр производится на электрическом или газовом горне, обеспечивающем равномерный нагрев до 250 — 300°С. Разность температур различных участков бандажа при нагреве допускается не более 50°С. Контроль температуры</a:t>
            </a:r>
          </a:p>
          <a:p>
            <a:r>
              <a:rPr lang="ru-RU" sz="2100" dirty="0" smtClean="0"/>
              <a:t>нагрева осуществляется по диаграмме нагрева или термоиндикаторными карандашами, а также другими приборами и устройствами, позволяющими контролировать температуру бандажа и автоматическое отключение нагревателя, не допуская превышение температуры нагрева бандажа.</a:t>
            </a:r>
          </a:p>
          <a:p>
            <a:r>
              <a:rPr lang="ru-RU" sz="2100" dirty="0" smtClean="0"/>
              <a:t>Результаты измерения температуры нагрева бандажа, знаки заводов-изготовителей насаживаемого бандажа и оси колесной пары заносятся в цеховой журнал учета насадки бандажей и заверяются подписями исполнителя и мастера. В случае насадки бандажей на центры без оси вместо маркировки оси записывается в цеховой журнал заводская маркировка центра.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15438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Запрещается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sz="2100" dirty="0" smtClean="0"/>
              <a:t>— производить насадку бандажей вне помещения;</a:t>
            </a:r>
          </a:p>
          <a:p>
            <a:r>
              <a:rPr lang="ru-RU" sz="2100" dirty="0" smtClean="0"/>
              <a:t>—  насаживать на центры неравномерно нагретые бандажи;</a:t>
            </a:r>
          </a:p>
          <a:p>
            <a:r>
              <a:rPr lang="ru-RU" sz="2100" dirty="0" smtClean="0"/>
              <a:t>— насаживать бандажи на центры, у которых отверстия ступиц окончательно расточены под </a:t>
            </a:r>
            <a:r>
              <a:rPr lang="ru-RU" sz="2100" dirty="0" err="1" smtClean="0"/>
              <a:t>запресовку</a:t>
            </a:r>
            <a:r>
              <a:rPr lang="ru-RU" sz="2100" dirty="0" smtClean="0"/>
              <a:t> осей;</a:t>
            </a:r>
          </a:p>
          <a:p>
            <a:r>
              <a:rPr lang="ru-RU" sz="2100" dirty="0" smtClean="0"/>
              <a:t>— при смене бандажей ставить прокладки между бандажом и ободом,</a:t>
            </a:r>
          </a:p>
          <a:p>
            <a:r>
              <a:rPr lang="ru-RU" sz="2100" dirty="0" smtClean="0"/>
              <a:t>— запрещается искусственное охлаждение, а также выставление колесной пары за пределы помещения до полного ее остывания. </a:t>
            </a:r>
          </a:p>
          <a:p>
            <a:r>
              <a:rPr lang="ru-RU" sz="2100" dirty="0" smtClean="0"/>
              <a:t>— запрещается применение искусственного охлаждения колесных центров после снятия с них бандажей и самих бандажей (</a:t>
            </a:r>
            <a:r>
              <a:rPr lang="ru-RU" sz="2100" dirty="0" err="1" smtClean="0"/>
              <a:t>старогодних</a:t>
            </a:r>
            <a:r>
              <a:rPr lang="ru-RU" sz="2100" dirty="0" smtClean="0"/>
              <a:t>).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78429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Бандажное кольцо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300" dirty="0" smtClean="0"/>
              <a:t>Укрепление бандажей на колесных центрах производить бандажным кольцом из проката по ГОСТ 5267.10-90 (рис. 8). Кольцо заводить в выточку бандажа только утолщенной стороной. Бандажное кольцо сгибать на специальном станке из цельного или составного куска, состоящего не более чем из четырех частей, сваренных на контактной машине, газовой или электросваркой с зачисткой швов заподлицо. Запрещается сваривать встык бандажное кольцо, заведенное в паз, или приваривать его к бандажу или ободу колесного центра.</a:t>
            </a:r>
          </a:p>
          <a:p>
            <a:r>
              <a:rPr lang="ru-RU" sz="2300" dirty="0" err="1" smtClean="0"/>
              <a:t>ндажное</a:t>
            </a:r>
            <a:r>
              <a:rPr lang="ru-RU" sz="2300" dirty="0" smtClean="0"/>
              <a:t> кольцо заводится в выточку бандажа сразу после его насадки.</a:t>
            </a:r>
          </a:p>
          <a:p>
            <a:r>
              <a:rPr lang="ru-RU" sz="2300" dirty="0" smtClean="0"/>
              <a:t>Заводка кольца при бандаже, остывшем до температуры ниже 200°С, запрещается. Зазор между концами кольца более 2,0 мм не допускается.</a:t>
            </a:r>
          </a:p>
          <a:p>
            <a:r>
              <a:rPr lang="ru-RU" sz="2300" dirty="0" smtClean="0"/>
              <a:t>Запрещается производить обрубку излишка бандажного кольца на бандаже без подкладки.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91803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Бандажное кольцо.</a:t>
            </a:r>
            <a:br>
              <a:rPr lang="ru-RU" dirty="0" smtClean="0"/>
            </a:br>
            <a:r>
              <a:rPr lang="ru-RU" dirty="0" smtClean="0"/>
              <a:t>Размеры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88840"/>
            <a:ext cx="4968552" cy="3456384"/>
          </a:xfrm>
        </p:spPr>
      </p:pic>
    </p:spTree>
    <p:extLst>
      <p:ext uri="{BB962C8B-B14F-4D97-AF65-F5344CB8AC3E}">
        <p14:creationId xmlns:p14="http://schemas.microsoft.com/office/powerpoint/2010/main" val="419550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544616"/>
          </a:xfrm>
        </p:spPr>
        <p:txBody>
          <a:bodyPr>
            <a:noAutofit/>
          </a:bodyPr>
          <a:lstStyle/>
          <a:p>
            <a:r>
              <a:rPr lang="ru-RU" sz="2100" dirty="0" smtClean="0"/>
              <a:t>После заводки бандажного кольца прижимной бурт бандажа необходимо обжать на специальном прессе с усилием на ролик не более 50х104 Н (50 тс). Калибровку манометра пресса проводить не реже одного раза в месяц. Обжатие бурта бандажа должно быть закончено при его температуре не ниже 100°С. Бандажное кольцо после обжатия бурта должно сидеть плотно, что определяется по звуку от ударов слесарным молотком.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Колесная </a:t>
            </a:r>
            <a:r>
              <a:rPr lang="ru-RU" sz="2100" dirty="0"/>
              <a:t>пара или колесо после заводки и </a:t>
            </a:r>
            <a:r>
              <a:rPr lang="ru-RU" sz="2100" dirty="0" err="1"/>
              <a:t>завальцовки</a:t>
            </a:r>
            <a:r>
              <a:rPr lang="ru-RU" sz="2100" dirty="0"/>
              <a:t> бандажного кольца должны медленно остывать. Запрещается искусственное охлаждение, а также выставление колесной пары за пределы помещения до полного ее остывания. Плотность насадки бандажа должна гарантироваться двумя проверками натяга перед насадкой (техником по замерам и мастером или контрольным мастером ОТК). Плотность насадки бандажа проверяется после его остывания по звуку от ударов слесарным молотком по поверхности катания </a:t>
            </a:r>
            <a:r>
              <a:rPr lang="ru-RU" sz="2100" dirty="0" smtClean="0"/>
              <a:t>в разных точках.</a:t>
            </a:r>
            <a:r>
              <a:rPr lang="ru-RU" sz="2400" dirty="0"/>
              <a:t>  </a:t>
            </a:r>
            <a:r>
              <a:rPr lang="ru-RU" sz="2100" dirty="0"/>
              <a:t>Для контроля за сдвигом бандажа после его насадки на обод на наружных гранях бандажа и обода нанести контрольные отметки на одной прямой по радиусу колеса.</a:t>
            </a:r>
            <a:br>
              <a:rPr lang="ru-RU" sz="2100" dirty="0"/>
            </a:br>
            <a:r>
              <a:rPr lang="ru-RU" sz="2100" dirty="0" smtClean="0"/>
              <a:t/>
            </a:r>
            <a:br>
              <a:rPr lang="ru-RU" sz="2100" dirty="0" smtClean="0"/>
            </a:b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01042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100" dirty="0"/>
              <a:t>Контрольная отметка на бандаже в виде 4 — 5 кернов глубиной 1,5 — 2,0мм должна начинаться на расстоянии не менее 10 мм от кромки упорного бурта и располагаться на длине 24 мм с равными интервалами между кернами. Контрольная отметка на ободе колесного центра должна быть в виде канавки глубиной до 1,0 мм, наносимой притупленным инструментом. Контрольные отметки ставятся на колесных парах со </a:t>
            </a:r>
            <a:r>
              <a:rPr lang="ru-RU" sz="2100" dirty="0" err="1"/>
              <a:t>спицевыми</a:t>
            </a:r>
            <a:r>
              <a:rPr lang="ru-RU" sz="2100" dirty="0"/>
              <a:t> центрами — против одной из спиц, на колесных парах с двухдисковыми центрами — против прилива с заводской маркировкой центра, а на однодисковых центрах — против одного из технологических отверстий</a:t>
            </a:r>
            <a:r>
              <a:rPr lang="ru-RU" sz="2100" dirty="0" smtClean="0"/>
              <a:t>.</a:t>
            </a:r>
            <a:br>
              <a:rPr lang="ru-RU" sz="2100" dirty="0" smtClean="0"/>
            </a:b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/>
              <a:t>В паспорт колесной пары записывается значение твердости бандажей, указанное в сертификатах</a:t>
            </a:r>
            <a:r>
              <a:rPr lang="ru-RU" sz="2100" dirty="0" smtClean="0"/>
              <a:t>.</a:t>
            </a:r>
            <a:r>
              <a:rPr lang="ru-RU" sz="2100" dirty="0"/>
              <a:t/>
            </a:r>
            <a:br>
              <a:rPr lang="ru-RU" sz="2100" dirty="0"/>
            </a:br>
            <a:r>
              <a:rPr lang="ru-RU" sz="2100" dirty="0"/>
              <a:t>При смене одного бандажа подборка твердости производится по данным паспорта колесной пары и сертификата. В случае отсутствия данных о твердости остающегося бандажа в паспорте колесной пары твердость вновь насаживаемою бандажа должна соответствовать НВ 285 — 293.</a:t>
            </a:r>
          </a:p>
        </p:txBody>
      </p:sp>
    </p:spTree>
    <p:extLst>
      <p:ext uri="{BB962C8B-B14F-4D97-AF65-F5344CB8AC3E}">
        <p14:creationId xmlns:p14="http://schemas.microsoft.com/office/powerpoint/2010/main" val="1349081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Проверка профиля бандажа колесных пар шаблонами</vt:lpstr>
      <vt:lpstr>Насадка смена бандажей</vt:lpstr>
      <vt:lpstr>Нагрев бандажей</vt:lpstr>
      <vt:lpstr>Запрещается:</vt:lpstr>
      <vt:lpstr>Бандажное кольцо.</vt:lpstr>
      <vt:lpstr>Бандажное кольцо. Размеры</vt:lpstr>
      <vt:lpstr>После заводки бандажного кольца прижимной бурт бандажа необходимо обжать на специальном прессе с усилием на ролик не более 50х104 Н (50 тс). Калибровку манометра пресса проводить не реже одного раза в месяц. Обжатие бурта бандажа должно быть закончено при его температуре не ниже 100°С. Бандажное кольцо после обжатия бурта должно сидеть плотно, что определяется по звуку от ударов слесарным молотком.  Колесная пара или колесо после заводки и завальцовки бандажного кольца должны медленно остывать. Запрещается искусственное охлаждение, а также выставление колесной пары за пределы помещения до полного ее остывания. Плотность насадки бандажа должна гарантироваться двумя проверками натяга перед насадкой (техником по замерам и мастером или контрольным мастером ОТК). Плотность насадки бандажа проверяется после его остывания по звуку от ударов слесарным молотком по поверхности катания в разных точках.  Для контроля за сдвигом бандажа после его насадки на обод на наружных гранях бандажа и обода нанести контрольные отметки на одной прямой по радиусу колеса.  </vt:lpstr>
      <vt:lpstr>Контрольная отметка на бандаже в виде 4 — 5 кернов глубиной 1,5 — 2,0мм должна начинаться на расстоянии не менее 10 мм от кромки упорного бурта и располагаться на длине 24 мм с равными интервалами между кернами. Контрольная отметка на ободе колесного центра должна быть в виде канавки глубиной до 1,0 мм, наносимой притупленным инструментом. Контрольные отметки ставятся на колесных парах со спицевыми центрами — против одной из спиц, на колесных парах с двухдисковыми центрами — против прилива с заводской маркировкой центра, а на однодисковых центрах — против одного из технологических отверстий.  В паспорт колесной пары записывается значение твердости бандажей, указанное в сертификатах. При смене одного бандажа подборка твердости производится по данным паспорта колесной пары и сертификата. В случае отсутствия данных о твердости остающегося бандажа в паспорте колесной пары твердость вновь насаживаемою бандажа должна соответствовать НВ 285 — 293.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профиля бандажа колесных пар шаблонами</dc:title>
  <dc:creator>ваня</dc:creator>
  <cp:lastModifiedBy>Пользователь</cp:lastModifiedBy>
  <cp:revision>6</cp:revision>
  <dcterms:created xsi:type="dcterms:W3CDTF">2017-10-14T12:41:59Z</dcterms:created>
  <dcterms:modified xsi:type="dcterms:W3CDTF">2018-09-17T17:16:23Z</dcterms:modified>
</cp:coreProperties>
</file>