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 snapToGrid="0" snapToObjects="1"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049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246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65047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4882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33307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4037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6426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6551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942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250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96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484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5201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202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170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082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B3C7D-04E5-2441-8436-74CBFCC565EC}" type="datetimeFigureOut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1A513F-F753-EC4C-A3CB-A52528E00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517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chemeClr val="tx1"/>
                </a:solidFill>
                <a:cs typeface="Calibri"/>
              </a:rPr>
              <a:t>Куб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3600" dirty="0" err="1">
                <a:solidFill>
                  <a:srgbClr val="000000"/>
                </a:solidFill>
                <a:cs typeface="Calibri"/>
              </a:rPr>
              <a:t>Геометрическая</a:t>
            </a:r>
            <a:r>
              <a:rPr lang="en-US" sz="36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3600" dirty="0" err="1">
                <a:solidFill>
                  <a:srgbClr val="000000"/>
                </a:solidFill>
                <a:cs typeface="Calibri"/>
              </a:rPr>
              <a:t>фигура</a:t>
            </a:r>
            <a:endParaRPr lang="en-US" sz="3600" dirty="0" err="1">
              <a:solidFill>
                <a:srgbClr val="000000"/>
              </a:solidFill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1454727" y="2230582"/>
            <a:ext cx="1011382" cy="18202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5417127" y="2230582"/>
            <a:ext cx="997528" cy="18202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8202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FEDF9E-82B3-40F4-9685-87512E4BB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rgbClr val="000000"/>
                </a:solidFill>
              </a:rPr>
              <a:t>Куб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528147-7C70-4DDF-8082-C362F16DC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Куб- это фигура, которые мы встречаем не только на уроках геометрии и изобразительного искусства, но и в нашей повседневной жизни. Другое название куба- правильный </a:t>
            </a:r>
            <a:r>
              <a:rPr lang="ru-RU" sz="2400" dirty="0" err="1">
                <a:solidFill>
                  <a:srgbClr val="000000"/>
                </a:solidFill>
              </a:rPr>
              <a:t>гексаэдер</a:t>
            </a:r>
            <a:r>
              <a:rPr lang="ru-RU" sz="2400" dirty="0">
                <a:solidFill>
                  <a:srgbClr val="000000"/>
                </a:solidFill>
              </a:rPr>
              <a:t>. Куб имеет 8 вершин, 6 граней, 12 ребер.</a:t>
            </a:r>
          </a:p>
        </p:txBody>
      </p:sp>
    </p:spTree>
    <p:extLst>
      <p:ext uri="{BB962C8B-B14F-4D97-AF65-F5344CB8AC3E}">
        <p14:creationId xmlns:p14="http://schemas.microsoft.com/office/powerpoint/2010/main" xmlns="" val="388879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BFDA94-B273-441C-837D-2B8646E3D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491486" cy="2470988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Cambria"/>
              </a:rPr>
              <a:t>Куб также называют кубом Неккера, назван он так в честь швейцарского кристаллографа Луиса Альберта Неккера.  Особенность куба Неккера в том что, его параллельные боковые ребра кажутся расходящимися. Можно перекрасить одну из граней в другой цвет, и посмотреть, как эта цветная грань фантастическим образом перемещается.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xmlns="" id="{E40F22CC-2597-47CE-86F4-C53843DF16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5180" y="3152629"/>
            <a:ext cx="3880402" cy="291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88844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E17A50-7753-4F32-B3F8-93E0248A1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Cambria"/>
              </a:rPr>
              <a:t>Еще один необычный куб - это куб художника </a:t>
            </a:r>
            <a:r>
              <a:rPr lang="ru-RU" sz="2800" dirty="0" err="1">
                <a:solidFill>
                  <a:srgbClr val="000000"/>
                </a:solidFill>
                <a:latin typeface="Cambria"/>
              </a:rPr>
              <a:t>Маурица</a:t>
            </a:r>
            <a:r>
              <a:rPr lang="ru-RU" sz="2800" dirty="0">
                <a:solidFill>
                  <a:srgbClr val="000000"/>
                </a:solidFill>
                <a:latin typeface="Cambria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Cambria"/>
              </a:rPr>
              <a:t>Эшера</a:t>
            </a:r>
            <a:r>
              <a:rPr lang="ru-RU" sz="2800" dirty="0">
                <a:solidFill>
                  <a:srgbClr val="000000"/>
                </a:solidFill>
                <a:latin typeface="Cambria"/>
              </a:rPr>
              <a:t>. Это куб, который невозможен.</a:t>
            </a:r>
          </a:p>
        </p:txBody>
      </p:sp>
      <p:pic>
        <p:nvPicPr>
          <p:cNvPr id="4" name="Рисунок 4" descr="Изображение выглядит как здание, стол, мебель, стол консоль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36CC9852-3794-4544-9D19-455F845A00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4706" y="2145657"/>
            <a:ext cx="3260066" cy="347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37609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A717EC-526F-4415-AE37-3FE438AFE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5547743"/>
          </a:xfrm>
        </p:spPr>
        <p:txBody>
          <a:bodyPr>
            <a:noAutofit/>
          </a:bodyPr>
          <a:lstStyle/>
          <a:p>
            <a:r>
              <a:rPr lang="ru-RU" sz="2500" dirty="0">
                <a:solidFill>
                  <a:srgbClr val="000000"/>
                </a:solidFill>
                <a:latin typeface="Cambria"/>
              </a:rPr>
              <a:t>Куб всегда таил в себе много загадок - удивительно сложная и в тоже время удивительно простая геометрическая фигура, помогающая заглянуть в глубины сознания. Еще в древности Платон называл ее священной фигурой и относил к знаку Земли, потому что это самая устойчивая фигура из всех других.. Еще в 16 веке немецкий математик и астроном Иоганн Кеплер составил модель солнечной системы, в которую вписал куб.</a:t>
            </a:r>
          </a:p>
        </p:txBody>
      </p:sp>
    </p:spTree>
    <p:extLst>
      <p:ext uri="{BB962C8B-B14F-4D97-AF65-F5344CB8AC3E}">
        <p14:creationId xmlns:p14="http://schemas.microsoft.com/office/powerpoint/2010/main" xmlns="" val="1592032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9240E8-ACB3-41AF-A2B9-8A08F1B9F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879676" cy="5705894"/>
          </a:xfrm>
        </p:spPr>
        <p:txBody>
          <a:bodyPr>
            <a:normAutofit/>
          </a:bodyPr>
          <a:lstStyle/>
          <a:p>
            <a:pPr algn="ctr"/>
            <a:r>
              <a:rPr lang="ru-RU" sz="8800" b="1" dirty="0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ru-RU" sz="8800" b="1" dirty="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ru-RU" sz="8800" b="1" dirty="0">
                <a:solidFill>
                  <a:srgbClr val="000000"/>
                </a:solidFill>
              </a:rPr>
              <a:t>Конец</a:t>
            </a:r>
            <a:r>
              <a:rPr lang="ru-RU" sz="8800" b="1" dirty="0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ru-RU" sz="8800" b="1" dirty="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ru-RU" sz="8800" b="1" dirty="0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ru-RU" sz="8800" b="1" dirty="0">
                <a:solidFill>
                  <a:schemeClr val="tx1"/>
                </a:solidFill>
                <a:ea typeface="+mj-lt"/>
                <a:cs typeface="+mj-lt"/>
              </a:rPr>
            </a:br>
            <a:r>
              <a:rPr lang="ru-RU" b="1" dirty="0">
                <a:solidFill>
                  <a:srgbClr val="000000"/>
                </a:solidFill>
                <a:latin typeface="Cambria"/>
              </a:rPr>
              <a:t>Создатель: Фокин Никита</a:t>
            </a:r>
            <a:endParaRPr lang="ru-RU" sz="8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664274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131</Words>
  <Application>Microsoft Office PowerPoint</Application>
  <PresentationFormat>Экран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Куб</vt:lpstr>
      <vt:lpstr>Куб</vt:lpstr>
      <vt:lpstr>Куб также называют кубом Неккера, назван он так в честь швейцарского кристаллографа Луиса Альберта Неккера.  Особенность куба Неккера в том что, его параллельные боковые ребра кажутся расходящимися. Можно перекрасить одну из граней в другой цвет, и посмотреть, как эта цветная грань фантастическим образом перемещается.</vt:lpstr>
      <vt:lpstr>Еще один необычный куб - это куб художника Маурица Эшера. Это куб, который невозможен.</vt:lpstr>
      <vt:lpstr>Куб всегда таил в себе много загадок - удивительно сложная и в тоже время удивительно простая геометрическая фигура, помогающая заглянуть в глубины сознания. Еще в древности Платон называл ее священной фигурой и относил к знаку Земли, потому что это самая устойчивая фигура из всех других.. Еще в 16 веке немецкий математик и астроном Иоганн Кеплер составил модель солнечной системы, в которую вписал куб.</vt:lpstr>
      <vt:lpstr> Конец  Создатель: Фокин Никита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Куб</dc:title>
  <cp:lastModifiedBy>ПК</cp:lastModifiedBy>
  <cp:revision>92</cp:revision>
  <dcterms:modified xsi:type="dcterms:W3CDTF">2018-05-02T15:57:38Z</dcterms:modified>
</cp:coreProperties>
</file>