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806" r:id="rId2"/>
  </p:sld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5" d="100"/>
          <a:sy n="45" d="100"/>
        </p:scale>
        <p:origin x="81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67338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357109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375145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203397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328267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461419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367DD5-7D56-4B9E-8095-B3D55E979327}" type="datetimeFigureOut">
              <a:rPr lang="ru-RU" smtClean="0"/>
              <a:t>05.05.2018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3170782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F367DD5-7D56-4B9E-8095-B3D55E979327}" type="datetimeFigureOut">
              <a:rPr lang="ru-RU" smtClean="0"/>
              <a:t>05.05.2018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372943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2968304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4219787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185497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65088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367DD5-7D56-4B9E-8095-B3D55E979327}" type="datetimeFigureOut">
              <a:rPr lang="ru-RU" smtClean="0"/>
              <a:t>05.05.2018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302830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367DD5-7D56-4B9E-8095-B3D55E979327}" type="datetimeFigureOut">
              <a:rPr lang="ru-RU" smtClean="0"/>
              <a:t>05.05.2018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374291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182258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670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2168047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293897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2608207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3126684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256703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367DD5-7D56-4B9E-8095-B3D55E979327}" type="datetimeFigureOut">
              <a:rPr lang="ru-RU" smtClean="0"/>
              <a:t>05.05.2018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177357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367DD5-7D56-4B9E-8095-B3D55E979327}" type="datetimeFigureOut">
              <a:rPr lang="ru-RU" smtClean="0"/>
              <a:t>05.05.2018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84028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F367DD5-7D56-4B9E-8095-B3D55E979327}" type="datetimeFigureOut">
              <a:rPr lang="ru-RU" smtClean="0"/>
              <a:t>05.05.2018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157D41-9DB3-4FCF-81D3-2023E0EC2B77}"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63813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367DD5-7D56-4B9E-8095-B3D55E979327}" type="datetimeFigureOut">
              <a:rPr lang="ru-RU" smtClean="0"/>
              <a:t>05.05.2018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157D41-9DB3-4FCF-81D3-2023E0EC2B77}"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70377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67DD5-7D56-4B9E-8095-B3D55E979327}" type="datetimeFigureOut">
              <a:rPr lang="ru-RU" smtClean="0"/>
              <a:t>05.05.2018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179218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367DD5-7D56-4B9E-8095-B3D55E979327}" type="datetimeFigureOut">
              <a:rPr lang="ru-RU" smtClean="0"/>
              <a:t>05.05.2018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941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367DD5-7D56-4B9E-8095-B3D55E979327}" type="datetimeFigureOut">
              <a:rPr lang="ru-RU" smtClean="0"/>
              <a:t>05.05.2018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57D41-9DB3-4FCF-81D3-2023E0EC2B77}" type="slidenum">
              <a:rPr lang="ru-RU" smtClean="0"/>
              <a:t>‹#›</a:t>
            </a:fld>
            <a:endParaRPr lang="ru-RU"/>
          </a:p>
        </p:txBody>
      </p:sp>
    </p:spTree>
    <p:extLst>
      <p:ext uri="{BB962C8B-B14F-4D97-AF65-F5344CB8AC3E}">
        <p14:creationId xmlns:p14="http://schemas.microsoft.com/office/powerpoint/2010/main" val="412704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F367DD5-7D56-4B9E-8095-B3D55E979327}" type="datetimeFigureOut">
              <a:rPr lang="ru-RU" smtClean="0"/>
              <a:t>05.05.2018</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7157D41-9DB3-4FCF-81D3-2023E0EC2B77}" type="slidenum">
              <a:rPr lang="ru-RU" smtClean="0"/>
              <a:t>‹#›</a:t>
            </a:fld>
            <a:endParaRPr lang="ru-RU"/>
          </a:p>
        </p:txBody>
      </p:sp>
    </p:spTree>
    <p:extLst>
      <p:ext uri="{BB962C8B-B14F-4D97-AF65-F5344CB8AC3E}">
        <p14:creationId xmlns:p14="http://schemas.microsoft.com/office/powerpoint/2010/main" val="40131179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F367DD5-7D56-4B9E-8095-B3D55E979327}" type="datetimeFigureOut">
              <a:rPr lang="ru-RU" smtClean="0"/>
              <a:t>05.05.2018</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7157D41-9DB3-4FCF-81D3-2023E0EC2B77}" type="slidenum">
              <a:rPr lang="ru-RU" smtClean="0"/>
              <a:t>‹#›</a:t>
            </a:fld>
            <a:endParaRPr lang="ru-RU"/>
          </a:p>
        </p:txBody>
      </p:sp>
    </p:spTree>
    <p:extLst>
      <p:ext uri="{BB962C8B-B14F-4D97-AF65-F5344CB8AC3E}">
        <p14:creationId xmlns:p14="http://schemas.microsoft.com/office/powerpoint/2010/main" val="2506725068"/>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1228" y="1958717"/>
            <a:ext cx="9144000" cy="2387600"/>
          </a:xfrm>
        </p:spPr>
        <p:txBody>
          <a:bodyPr>
            <a:normAutofit fontScale="90000"/>
          </a:bodyPr>
          <a:lstStyle/>
          <a:p>
            <a:pPr algn="ctr"/>
            <a:r>
              <a:rPr lang="ru-RU" sz="2400" b="1" dirty="0"/>
              <a:t>ГБПОУ КК Новороссийский профессиональный техникум</a:t>
            </a:r>
            <a:r>
              <a:rPr lang="ru-RU" sz="2400" b="1" dirty="0" smtClean="0"/>
              <a:t>.</a:t>
            </a:r>
            <a:r>
              <a:rPr lang="ru-RU" sz="1600" b="1" dirty="0" smtClean="0"/>
              <a:t/>
            </a:r>
            <a:br>
              <a:rPr lang="ru-RU" sz="1600" b="1" dirty="0" smtClean="0"/>
            </a:br>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smtClean="0"/>
              <a:t/>
            </a:r>
            <a:br>
              <a:rPr lang="ru-RU" sz="1600" b="1" dirty="0" smtClean="0"/>
            </a:br>
            <a:r>
              <a:rPr lang="ru-RU" sz="1600" b="1" dirty="0"/>
              <a:t/>
            </a:r>
            <a:br>
              <a:rPr lang="ru-RU" sz="1600" b="1" dirty="0"/>
            </a:br>
            <a:r>
              <a:rPr lang="ru-RU" sz="3600" b="1" dirty="0"/>
              <a:t>Презентация на тему</a:t>
            </a:r>
            <a:br>
              <a:rPr lang="ru-RU" sz="3600" b="1" dirty="0"/>
            </a:br>
            <a:r>
              <a:rPr lang="ru-RU" sz="3600" b="1" dirty="0" err="1"/>
              <a:t>Автосцепное</a:t>
            </a:r>
            <a:r>
              <a:rPr lang="ru-RU" sz="3600" b="1" dirty="0"/>
              <a:t> устройство </a:t>
            </a:r>
            <a:br>
              <a:rPr lang="ru-RU" sz="3600" b="1" dirty="0"/>
            </a:br>
            <a:r>
              <a:rPr lang="ru-RU" sz="3600" b="1" dirty="0" smtClean="0"/>
              <a:t>СА-3</a:t>
            </a:r>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a:t/>
            </a:r>
            <a:br>
              <a:rPr lang="ru-RU" sz="1600" b="1" dirty="0"/>
            </a:br>
            <a:endParaRPr lang="ru-RU" sz="1600" b="1" dirty="0"/>
          </a:p>
        </p:txBody>
      </p:sp>
      <p:sp>
        <p:nvSpPr>
          <p:cNvPr id="3" name="Подзаголовок 2"/>
          <p:cNvSpPr>
            <a:spLocks noGrp="1"/>
          </p:cNvSpPr>
          <p:nvPr>
            <p:ph type="subTitle" idx="1"/>
          </p:nvPr>
        </p:nvSpPr>
        <p:spPr>
          <a:xfrm>
            <a:off x="1176670" y="3921015"/>
            <a:ext cx="9144000" cy="1655762"/>
          </a:xfrm>
        </p:spPr>
        <p:txBody>
          <a:bodyPr>
            <a:normAutofit/>
          </a:bodyPr>
          <a:lstStyle/>
          <a:p>
            <a:pPr algn="ctr"/>
            <a:r>
              <a:rPr lang="ru-RU" sz="2800" dirty="0"/>
              <a:t>Выполнил работу студент</a:t>
            </a:r>
          </a:p>
          <a:p>
            <a:pPr algn="ctr"/>
            <a:r>
              <a:rPr lang="ru-RU" sz="2800" dirty="0"/>
              <a:t>группы МЛ-163</a:t>
            </a:r>
          </a:p>
          <a:p>
            <a:pPr algn="ctr"/>
            <a:r>
              <a:rPr lang="ru-RU" sz="2800" dirty="0"/>
              <a:t>Бирюков Иван Петрович </a:t>
            </a:r>
          </a:p>
          <a:p>
            <a:endParaRPr lang="ru-RU" b="1" dirty="0"/>
          </a:p>
        </p:txBody>
      </p:sp>
    </p:spTree>
    <p:extLst>
      <p:ext uri="{BB962C8B-B14F-4D97-AF65-F5344CB8AC3E}">
        <p14:creationId xmlns:p14="http://schemas.microsoft.com/office/powerpoint/2010/main" val="368924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86" y="340243"/>
            <a:ext cx="11717079" cy="6166884"/>
          </a:xfrm>
        </p:spPr>
        <p:txBody>
          <a:bodyPr>
            <a:noAutofit/>
          </a:bodyPr>
          <a:lstStyle/>
          <a:p>
            <a:r>
              <a:rPr lang="ru-RU" sz="3200" dirty="0"/>
              <a:t>Различие двух уже упомянутых версий заключается в наличии на европейской модели «C-</a:t>
            </a:r>
            <a:r>
              <a:rPr lang="ru-RU" sz="3200" dirty="0" err="1"/>
              <a:t>AKv</a:t>
            </a:r>
            <a:r>
              <a:rPr lang="ru-RU" sz="3200" dirty="0"/>
              <a:t>» дополнительного выступа, появившегося на зубе большого размера. Он-то и входит в пазовое специальное углубление. За счёт этого нововведения сцепление получилось весьма жёстким, а тормозные магистрали и электрические разъёмы стали соединяться в автоматическом режиме. Применяют «автосцепку C-</a:t>
            </a:r>
            <a:r>
              <a:rPr lang="ru-RU" sz="3200" dirty="0" err="1"/>
              <a:t>AKv</a:t>
            </a:r>
            <a:r>
              <a:rPr lang="ru-RU" sz="3200" dirty="0"/>
              <a:t>» в первую очередь при формировании крупного грузового поездного состава, поскольку винтовое оборудование такой большой нагрузки точно не выдержит.</a:t>
            </a:r>
          </a:p>
        </p:txBody>
      </p:sp>
    </p:spTree>
    <p:extLst>
      <p:ext uri="{BB962C8B-B14F-4D97-AF65-F5344CB8AC3E}">
        <p14:creationId xmlns:p14="http://schemas.microsoft.com/office/powerpoint/2010/main" val="83246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Автосцепка СА-3</a:t>
            </a:r>
            <a:br>
              <a:rPr lang="ru-RU" b="1"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126" y="2052638"/>
            <a:ext cx="8391524" cy="4195762"/>
          </a:xfrm>
        </p:spPr>
      </p:pic>
    </p:spTree>
    <p:extLst>
      <p:ext uri="{BB962C8B-B14F-4D97-AF65-F5344CB8AC3E}">
        <p14:creationId xmlns:p14="http://schemas.microsoft.com/office/powerpoint/2010/main" val="45878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126"/>
            <a:ext cx="12192000" cy="6774874"/>
          </a:xfrm>
        </p:spPr>
        <p:txBody>
          <a:bodyPr>
            <a:normAutofit/>
          </a:bodyPr>
          <a:lstStyle/>
          <a:p>
            <a:pPr algn="ctr"/>
            <a:r>
              <a:rPr lang="ru-RU" sz="3200" dirty="0"/>
              <a:t>«Автосцепка СА-3» является автоматическим сцепным устройством. Её основное предназначение заключается в проведении автоматического сцепления вагонов, в момент, когда срабатывает «автосцепка СА-3», личного участия какого-либо специалиста не требуется. Весь процесс сцепления происходит моментально при соединении составляющих подвижного состава. Первое упоминание о подобной операции появилось в конце девятнадцатого века, в 1898 году. За решение подобной проблемы взялись специалисты высокого ранга. С российской стороны отправились на двадцатый совещательный съезд представители от национальных железных дорог.</a:t>
            </a:r>
          </a:p>
        </p:txBody>
      </p:sp>
    </p:spTree>
    <p:extLst>
      <p:ext uri="{BB962C8B-B14F-4D97-AF65-F5344CB8AC3E}">
        <p14:creationId xmlns:p14="http://schemas.microsoft.com/office/powerpoint/2010/main" val="386520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651" y="0"/>
            <a:ext cx="11632020" cy="6858000"/>
          </a:xfrm>
        </p:spPr>
        <p:txBody>
          <a:bodyPr>
            <a:noAutofit/>
          </a:bodyPr>
          <a:lstStyle/>
          <a:p>
            <a:r>
              <a:rPr lang="ru-RU" sz="2800" dirty="0"/>
              <a:t>Один из предложенных вариантов предусматривал применение автосцепки американского производства. Автором рекомендуемого оборудования был американец Эли </a:t>
            </a:r>
            <a:r>
              <a:rPr lang="ru-RU" sz="2800" dirty="0" err="1"/>
              <a:t>Джанней</a:t>
            </a:r>
            <a:r>
              <a:rPr lang="ru-RU" sz="2800" dirty="0"/>
              <a:t>, родился 12.11.1831 года в небольшом городке Александрия, находящегося на территории штата Виргиния. Свою учёбу начинал в семинарии. Принимал участие в боевых действиях в период Гражданской войны, дослужился до чина майора. В возрасте сорока трёх лет, апрельским утром 1873 года </a:t>
            </a:r>
            <a:r>
              <a:rPr lang="ru-RU" sz="2800" dirty="0" err="1"/>
              <a:t>Джаннею</a:t>
            </a:r>
            <a:r>
              <a:rPr lang="ru-RU" sz="2800" dirty="0"/>
              <a:t> вручили американский патент за номером «138,405», за ту самую, вроде, как улучшенную вагонную сцепку. Необходимо отметить, ради исторической справедливости, что принцип данного изобретённого оборудования Эли </a:t>
            </a:r>
            <a:r>
              <a:rPr lang="ru-RU" sz="2800" dirty="0" err="1"/>
              <a:t>Джаннеем</a:t>
            </a:r>
            <a:r>
              <a:rPr lang="ru-RU" sz="2800" dirty="0"/>
              <a:t>, служит по сей день на всех железных дорогах большинства стран мира.</a:t>
            </a:r>
          </a:p>
        </p:txBody>
      </p:sp>
    </p:spTree>
    <p:extLst>
      <p:ext uri="{BB962C8B-B14F-4D97-AF65-F5344CB8AC3E}">
        <p14:creationId xmlns:p14="http://schemas.microsoft.com/office/powerpoint/2010/main" val="142367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p:spPr>
        <p:txBody>
          <a:bodyPr>
            <a:noAutofit/>
          </a:bodyPr>
          <a:lstStyle/>
          <a:p>
            <a:r>
              <a:rPr lang="ru-RU" sz="2800" dirty="0"/>
              <a:t>Описываемое изделие «СА 3» имеет следующие составные части: в первую очередь – это сам корпус автосцепки, в котором расположен механизм, представляющий собой тяговое устройство с установлением поглощающего аппарата, то есть пружин. В данной описываемой конструкции есть также ударно-центрующий прибор и </a:t>
            </a:r>
            <a:r>
              <a:rPr lang="ru-RU" sz="2800" dirty="0" err="1"/>
              <a:t>расцепной</a:t>
            </a:r>
            <a:r>
              <a:rPr lang="ru-RU" sz="2800" dirty="0"/>
              <a:t> привод автосцепки. Сама корпусная часть изготовлена в виде пустотелой стальной отливки, её головная часть предназначена для размещения названных механических деталей. Смотрим на сцепное устройство, как на фасад здания, тогда с левой стороны будет виден зуб малого размера, а с правой стороны окажется зуб большего размера. Между двух зубов находится пустотелость – это и есть зев автосцепа. С левой стороны от зева находится замок, имеющий несколько выступающую форму. Со срединной части самого устройства выдвинута лапа замкового держателя.</a:t>
            </a:r>
          </a:p>
        </p:txBody>
      </p:sp>
    </p:spTree>
    <p:extLst>
      <p:ext uri="{BB962C8B-B14F-4D97-AF65-F5344CB8AC3E}">
        <p14:creationId xmlns:p14="http://schemas.microsoft.com/office/powerpoint/2010/main" val="239291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2651"/>
            <a:ext cx="12192000" cy="6443330"/>
          </a:xfrm>
        </p:spPr>
        <p:txBody>
          <a:bodyPr>
            <a:noAutofit/>
          </a:bodyPr>
          <a:lstStyle/>
          <a:p>
            <a:r>
              <a:rPr lang="ru-RU" sz="3000" dirty="0"/>
              <a:t>На всех железных дорогах Советского Союза с севера на юг и с запада на восток в 1935 году началась замена старого сцепного устройства на новое «СА-3». Начавшаяся война в 1941 году внесла свои коррективы в данное техническое переоснащение. В итоге, данный процесс смогли осуществить только в 1957 году, то есть минуло немного и немало, а целых двадцать два года. Именно таким временным отрезком вынужден был расплатится весь советский народ. В этот переходной период времени для правильного осуществления такого большого переоборудования всего подвижного состава началось применение специального переходного приспособления, оно носило название «двухзвенной цепи»</a:t>
            </a:r>
          </a:p>
        </p:txBody>
      </p:sp>
    </p:spTree>
    <p:extLst>
      <p:ext uri="{BB962C8B-B14F-4D97-AF65-F5344CB8AC3E}">
        <p14:creationId xmlns:p14="http://schemas.microsoft.com/office/powerpoint/2010/main" val="273563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509" y="564727"/>
            <a:ext cx="10515600" cy="1325563"/>
          </a:xfrm>
        </p:spPr>
        <p:txBody>
          <a:bodyPr>
            <a:normAutofit fontScale="90000"/>
          </a:bodyPr>
          <a:lstStyle/>
          <a:p>
            <a:r>
              <a:rPr lang="ru-RU" dirty="0"/>
              <a:t>С наступлением двухтысячного года Российские железные дороги вновь усовершенствуют «автосцепку СА-3». В случаях, когда, происходит обрыв автосцепа, её корпусная часть может выскользнуть из полости зева, тем самым прекратив работу сцепного изделия.</a:t>
            </a:r>
          </a:p>
        </p:txBody>
      </p:sp>
    </p:spTree>
    <p:extLst>
      <p:ext uri="{BB962C8B-B14F-4D97-AF65-F5344CB8AC3E}">
        <p14:creationId xmlns:p14="http://schemas.microsoft.com/office/powerpoint/2010/main" val="138941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325563"/>
          </a:xfrm>
        </p:spPr>
        <p:txBody>
          <a:bodyPr>
            <a:noAutofit/>
          </a:bodyPr>
          <a:lstStyle/>
          <a:p>
            <a:r>
              <a:rPr lang="ru-RU" sz="2800" dirty="0"/>
              <a:t>Мало того, сам корпус падает на рельсошпальную решётку. Как правило, в этом случае может произойти повреждение другого оборудования железной дороги. Достаточно констатировать факт выхода из строя стрелочного перевода. Попадание корпуса сцепки на рельсовую головку, даст возможность произойти самому страшному </a:t>
            </a:r>
            <a:r>
              <a:rPr lang="ru-RU" sz="2700" dirty="0"/>
              <a:t>крушению</a:t>
            </a:r>
            <a:r>
              <a:rPr lang="ru-RU" sz="2800" dirty="0"/>
              <a:t> состава, с человеческими жертвами или с последствиями экологической катастрофы. Поэтому переоборудование начали с нефтяных цистерн</a:t>
            </a:r>
            <a:r>
              <a:rPr lang="ru-RU" sz="2400" dirty="0"/>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06995" y="3508745"/>
            <a:ext cx="5741581" cy="3349255"/>
          </a:xfrm>
        </p:spPr>
      </p:pic>
    </p:spTree>
    <p:extLst>
      <p:ext uri="{BB962C8B-B14F-4D97-AF65-F5344CB8AC3E}">
        <p14:creationId xmlns:p14="http://schemas.microsoft.com/office/powerpoint/2010/main" val="157848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16" y="212651"/>
            <a:ext cx="11738344" cy="6858000"/>
          </a:xfrm>
        </p:spPr>
        <p:txBody>
          <a:bodyPr>
            <a:noAutofit/>
          </a:bodyPr>
          <a:lstStyle/>
          <a:p>
            <a:r>
              <a:rPr lang="ru-RU" sz="3200" dirty="0"/>
              <a:t>Начиная с 1970 года, в европейских странах тоже работали над усовершенствованием конструкции автоматической сцепки. Итогом поиска и создания новых разработок стало изделие, созданное, по версии «С-</a:t>
            </a:r>
            <a:r>
              <a:rPr lang="ru-RU" sz="3200" dirty="0" err="1"/>
              <a:t>АКу</a:t>
            </a:r>
            <a:r>
              <a:rPr lang="ru-RU" sz="3200" dirty="0"/>
              <a:t>». Полное название на немецком языке пишется, как «</a:t>
            </a:r>
            <a:r>
              <a:rPr lang="ru-RU" sz="3200" dirty="0" err="1"/>
              <a:t>Compact</a:t>
            </a:r>
            <a:r>
              <a:rPr lang="ru-RU" sz="3200" dirty="0"/>
              <a:t> - </a:t>
            </a:r>
            <a:r>
              <a:rPr lang="ru-RU" sz="3200" dirty="0" err="1"/>
              <a:t>Automatische</a:t>
            </a:r>
            <a:r>
              <a:rPr lang="ru-RU" sz="3200" dirty="0"/>
              <a:t> </a:t>
            </a:r>
            <a:r>
              <a:rPr lang="ru-RU" sz="3200" dirty="0" err="1"/>
              <a:t>Kupplung</a:t>
            </a:r>
            <a:r>
              <a:rPr lang="ru-RU" sz="3200" dirty="0"/>
              <a:t> </a:t>
            </a:r>
            <a:r>
              <a:rPr lang="ru-RU" sz="3200" dirty="0" err="1"/>
              <a:t>vereinfacht</a:t>
            </a:r>
            <a:r>
              <a:rPr lang="ru-RU" sz="3200" dirty="0"/>
              <a:t>», что на русском языке приобретёт значение в виде «Компактного Автоматического облегчённого сцепления». За основу была взята наша советская разработка конструкция «автосцепки СА-3», поэтому европейское сцепное оборудование совместимо с нашим отечественным изделием.</a:t>
            </a:r>
          </a:p>
        </p:txBody>
      </p:sp>
    </p:spTree>
    <p:extLst>
      <p:ext uri="{BB962C8B-B14F-4D97-AF65-F5344CB8AC3E}">
        <p14:creationId xmlns:p14="http://schemas.microsoft.com/office/powerpoint/2010/main" val="292937708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TM02900688[[fn=Аспект]]</Template>
  <TotalTime>11</TotalTime>
  <Words>711</Words>
  <Application>Microsoft Office PowerPoint</Application>
  <PresentationFormat>Широкоэкранный</PresentationFormat>
  <Paragraphs>13</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10</vt:i4>
      </vt:variant>
    </vt:vector>
  </HeadingPairs>
  <TitlesOfParts>
    <vt:vector size="18" baseType="lpstr">
      <vt:lpstr>Arial</vt:lpstr>
      <vt:lpstr>Calibri</vt:lpstr>
      <vt:lpstr>Calibri Light</vt:lpstr>
      <vt:lpstr>Century Gothic</vt:lpstr>
      <vt:lpstr>Wingdings 2</vt:lpstr>
      <vt:lpstr>Wingdings 3</vt:lpstr>
      <vt:lpstr>HDOfficeLightV0</vt:lpstr>
      <vt:lpstr>Ион</vt:lpstr>
      <vt:lpstr>ГБПОУ КК Новороссийский профессиональный техникум.      Презентация на тему Автосцепное устройство  СА-3      </vt:lpstr>
      <vt:lpstr>Автосцепка СА-3 </vt:lpstr>
      <vt:lpstr>«Автосцепка СА-3» является автоматическим сцепным устройством. Её основное предназначение заключается в проведении автоматического сцепления вагонов, в момент, когда срабатывает «автосцепка СА-3», личного участия какого-либо специалиста не требуется. Весь процесс сцепления происходит моментально при соединении составляющих подвижного состава. Первое упоминание о подобной операции появилось в конце девятнадцатого века, в 1898 году. За решение подобной проблемы взялись специалисты высокого ранга. С российской стороны отправились на двадцатый совещательный съезд представители от национальных железных дорог.</vt:lpstr>
      <vt:lpstr>Один из предложенных вариантов предусматривал применение автосцепки американского производства. Автором рекомендуемого оборудования был американец Эли Джанней, родился 12.11.1831 года в небольшом городке Александрия, находящегося на территории штата Виргиния. Свою учёбу начинал в семинарии. Принимал участие в боевых действиях в период Гражданской войны, дослужился до чина майора. В возрасте сорока трёх лет, апрельским утром 1873 года Джаннею вручили американский патент за номером «138,405», за ту самую, вроде, как улучшенную вагонную сцепку. Необходимо отметить, ради исторической справедливости, что принцип данного изобретённого оборудования Эли Джаннеем, служит по сей день на всех железных дорогах большинства стран мира.</vt:lpstr>
      <vt:lpstr>Описываемое изделие «СА 3» имеет следующие составные части: в первую очередь – это сам корпус автосцепки, в котором расположен механизм, представляющий собой тяговое устройство с установлением поглощающего аппарата, то есть пружин. В данной описываемой конструкции есть также ударно-центрующий прибор и расцепной привод автосцепки. Сама корпусная часть изготовлена в виде пустотелой стальной отливки, её головная часть предназначена для размещения названных механических деталей. Смотрим на сцепное устройство, как на фасад здания, тогда с левой стороны будет виден зуб малого размера, а с правой стороны окажется зуб большего размера. Между двух зубов находится пустотелость – это и есть зев автосцепа. С левой стороны от зева находится замок, имеющий несколько выступающую форму. Со срединной части самого устройства выдвинута лапа замкового держателя.</vt:lpstr>
      <vt:lpstr>На всех железных дорогах Советского Союза с севера на юг и с запада на восток в 1935 году началась замена старого сцепного устройства на новое «СА-3». Начавшаяся война в 1941 году внесла свои коррективы в данное техническое переоснащение. В итоге, данный процесс смогли осуществить только в 1957 году, то есть минуло немного и немало, а целых двадцать два года. Именно таким временным отрезком вынужден был расплатится весь советский народ. В этот переходной период времени для правильного осуществления такого большого переоборудования всего подвижного состава началось применение специального переходного приспособления, оно носило название «двухзвенной цепи»</vt:lpstr>
      <vt:lpstr>С наступлением двухтысячного года Российские железные дороги вновь усовершенствуют «автосцепку СА-3». В случаях, когда, происходит обрыв автосцепа, её корпусная часть может выскользнуть из полости зева, тем самым прекратив работу сцепного изделия.</vt:lpstr>
      <vt:lpstr>Мало того, сам корпус падает на рельсошпальную решётку. Как правило, в этом случае может произойти повреждение другого оборудования железной дороги. Достаточно констатировать факт выхода из строя стрелочного перевода. Попадание корпуса сцепки на рельсовую головку, даст возможность произойти самому страшному крушению состава, с человеческими жертвами или с последствиями экологической катастрофы. Поэтому переоборудование начали с нефтяных цистерн.</vt:lpstr>
      <vt:lpstr>Начиная с 1970 года, в европейских странах тоже работали над усовершенствованием конструкции автоматической сцепки. Итогом поиска и создания новых разработок стало изделие, созданное, по версии «С-АКу». Полное название на немецком языке пишется, как «Compact - Automatische Kupplung vereinfacht», что на русском языке приобретёт значение в виде «Компактного Автоматического облегчённого сцепления». За основу была взята наша советская разработка конструкция «автосцепки СА-3», поэтому европейское сцепное оборудование совместимо с нашим отечественным изделием.</vt:lpstr>
      <vt:lpstr>Различие двух уже упомянутых версий заключается в наличии на европейской модели «C-AKv» дополнительного выступа, появившегося на зубе большого размера. Он-то и входит в пазовое специальное углубление. За счёт этого нововведения сцепление получилось весьма жёстким, а тормозные магистрали и электрические разъёмы стали соединяться в автоматическом режиме. Применяют «автосцепку C-AKv» в первую очередь при формировании крупного грузового поездного состава, поскольку винтовое оборудование такой большой нагрузки точно не выдержит.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6</cp:revision>
  <dcterms:created xsi:type="dcterms:W3CDTF">2018-04-01T18:01:20Z</dcterms:created>
  <dcterms:modified xsi:type="dcterms:W3CDTF">2018-05-05T11:12:05Z</dcterms:modified>
</cp:coreProperties>
</file>