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pic>
        <p:nvPicPr>
          <p:cNvPr id="38" name="Рисунок 37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38"/>
          <p:cNvPicPr/>
          <p:nvPr/>
        </p:nvPicPr>
        <p:blipFill>
          <a:blip r:embed="rId2" cstate="print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/>
          <p:nvPr/>
        </p:nvPicPr>
        <p:blipFill>
          <a:blip r:embed="rId14" cstate="print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dt"/>
          </p:nvPr>
        </p:nvSpPr>
        <p:spPr>
          <a:xfrm>
            <a:off x="30492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100" b="0" strike="noStrike" spc="-1">
                <a:solidFill>
                  <a:srgbClr val="C6BC9C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14.4.18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ftr"/>
          </p:nvPr>
        </p:nvSpPr>
        <p:spPr>
          <a:xfrm>
            <a:off x="2971800" y="6356520"/>
            <a:ext cx="320004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/>
          </p:nvPr>
        </p:nvSpPr>
        <p:spPr>
          <a:xfrm>
            <a:off x="6675120" y="636408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25C9C0E-45D8-4B43-AEA2-2C85FDBD93D3}" type="slidenum">
              <a:rPr lang="ru-RU" sz="1200" b="1" strike="noStrike" spc="-1">
                <a:solidFill>
                  <a:srgbClr val="C6BC9C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Для правки текста заголовка щёлкните мышью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655640" y="1144440"/>
            <a:ext cx="61923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ГБПОУ КК Новороссийский профессиональный техникум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CustomShape 2"/>
          <p:cNvSpPr/>
          <p:nvPr/>
        </p:nvSpPr>
        <p:spPr>
          <a:xfrm>
            <a:off x="1835640" y="2430000"/>
            <a:ext cx="5832360" cy="22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Назначение, характеристика, устройство и оборудование сортировочных станций.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Специализация сортировочных путей.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CustomShape 3"/>
          <p:cNvSpPr/>
          <p:nvPr/>
        </p:nvSpPr>
        <p:spPr>
          <a:xfrm>
            <a:off x="5779080" y="4655880"/>
            <a:ext cx="2448000" cy="63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Выполнила работу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студентка группы СП-159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Савенкова  Ирина Андреевна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1763640" y="1360800"/>
            <a:ext cx="50403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Схемы сортировочных станций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" name="Picture 2"/>
          <p:cNvPicPr/>
          <p:nvPr/>
        </p:nvPicPr>
        <p:blipFill>
          <a:blip r:embed="rId2" cstate="print"/>
          <a:stretch/>
        </p:blipFill>
        <p:spPr>
          <a:xfrm>
            <a:off x="1588320" y="1989000"/>
            <a:ext cx="5943240" cy="354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1348920" y="1484640"/>
            <a:ext cx="6624360" cy="374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Принципиальные схемы сортировочных станций должны быть такими, чтобы обеспечивались: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потребная пропускная и перерабатывающая способность; максимальная поточность массовых передвижений в пределах станции;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минимальное число пересечений маршрутов, в первую очередь поездных;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взаимозаменяемость путей и парков;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благоприятные условия для кооперирования однородных устройств (локомотивного и вагонного хозяйства, эксплуатационно-ремонтных баз служб пути, СЦБ и связи и др.);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возможность дальнейшего развития станции;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условия для комплексной механизации и автоматизации производственных процессов;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соблюдение экологических требований.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/>
          <p:cNvPicPr/>
          <p:nvPr/>
        </p:nvPicPr>
        <p:blipFill>
          <a:blip r:embed="rId2" cstate="print"/>
          <a:stretch/>
        </p:blipFill>
        <p:spPr>
          <a:xfrm>
            <a:off x="1403640" y="1412640"/>
            <a:ext cx="6408360" cy="38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1043640" y="1166760"/>
            <a:ext cx="6840360" cy="228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Для </a:t>
            </a:r>
            <a:r>
              <a:rPr lang="ru-RU" sz="1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односторонних сортировочных станций 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 качестве основных типовых рекомендуются схемы с последовательным расположением объединенных парков приема, сортировки и отправления, а при недостаточной длине станционной площадки – схема с комбинированным расположением парков.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Схемы </a:t>
            </a:r>
            <a:r>
              <a:rPr lang="ru-RU" sz="1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односторонней сортировочной станции с последовательным расположением парков 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отличаются расположением локомотивного и вагонного хозяйств, а также маршрутами приема в переработку поездов и пропуска поездных локомотивов.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" name="Picture 2"/>
          <p:cNvPicPr/>
          <p:nvPr/>
        </p:nvPicPr>
        <p:blipFill>
          <a:blip r:embed="rId2" cstate="print"/>
          <a:stretch/>
        </p:blipFill>
        <p:spPr>
          <a:xfrm>
            <a:off x="1043640" y="3721320"/>
            <a:ext cx="6840360" cy="1915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1331640" y="1484640"/>
            <a:ext cx="6624360" cy="352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Разборочные поезда нечетного и четного направлений прибывают в объединенный парк приема (</a:t>
            </a:r>
            <a:r>
              <a:rPr lang="ru-RU" sz="1600" b="0" i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предгорочный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) (одного направления – в его верхнюю часть П1, другого – в нижнюю П2), где выполняется отцепка поездных локомотивов и их уборка в депо ЛХ. После подготовки составов к расформированию производится их надвиг на </a:t>
            </a:r>
            <a:r>
              <a:rPr lang="ru-RU" sz="1600" b="0" i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сортировочную горку. 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После роспуска вагонов с горки в </a:t>
            </a:r>
            <a:r>
              <a:rPr lang="ru-RU" sz="1600" b="0" i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сортировочном (подгорочном) парке 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  происходит процесс накопления вагонов и формирования составов. По его завершении готовые составы переставляют в </a:t>
            </a:r>
            <a:r>
              <a:rPr lang="ru-RU" sz="1600" b="0" i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парки отправления 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О1 и О2. После прицепки поездных локомотивов и опробования автотормозов поезда отправляются по назначениям. Для обслуживания транзитных поездов, следующих без переработки, сооружаются </a:t>
            </a:r>
            <a:r>
              <a:rPr lang="ru-RU" sz="1600" b="0" i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транзитные парки 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(отдельно для нечетных и четных поездов – Тр1 и Тр2), которые обычно располагаются по обе стороны от парка отправления или сортировочного парка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1043640" y="1124640"/>
            <a:ext cx="6984360" cy="228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При такой схеме расположения парков обеспечивается поточность обработки вагонопотоков обоих направлений, концентрируется штат работников по приему и отправлению поездов. Недостатком схемы является наличие враждебных пересечений в предгорочной горловине парка приема (прибытие четных) и нечетной горловине парка отправления (отправление четных поездов). При увеличении объема переработки враждебность становится весьма значительной, и тогда встает вопрос о петлевой развязке подхода четных поездов, в парк прибытия через нечетную горловину. Возможно также устройство петлевого выхода из парка отправления четных поездов.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1064880" y="3688200"/>
            <a:ext cx="6624360" cy="155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Типовая схема </a:t>
            </a:r>
            <a:r>
              <a:rPr lang="ru-RU" sz="1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односторонней сортировочной станции комбинированного типа  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предусматривает сооружение объединенного парка приема для обоих направлений, а парков отправления и транзитных – по обе стороны от сортировочного. Локомотивное хозяйство размещается рядом с парком П. При этом возможны два варианта укладки ходовых путей в парки  О1 и Т1: под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/>
          <p:cNvPicPr/>
          <p:nvPr/>
        </p:nvPicPr>
        <p:blipFill>
          <a:blip r:embed="rId2" cstate="print"/>
          <a:stretch/>
        </p:blipFill>
        <p:spPr>
          <a:xfrm>
            <a:off x="1259640" y="1088280"/>
            <a:ext cx="6768360" cy="147960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4" name="CustomShape 1"/>
          <p:cNvSpPr/>
          <p:nvPr/>
        </p:nvSpPr>
        <p:spPr>
          <a:xfrm>
            <a:off x="1043640" y="2443320"/>
            <a:ext cx="7560360" cy="301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горкой с устройством путепроводной развязки или в обход вытяжных путей формирования. Меньшие пробеги локомотивов и число пересечений маршрутов будут при путепроводной развязке. Верхние пути парка С можно использовать как сортировочно-отправочные на А.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Комбинированные схемы по сравнению со схемами с последовательным расположением парков имеют ряд существенных недостатков: большие затраты маневровых средств и энергии на перестановку сформированных составов; большую загрузку выходной горловины парка O1 (перестановкой составов, уборкой маневровых и подачей поездных локомотивов, отправлением поездов); наличие пересечений маршрутов приема четных поездов в переработку с маршрутами отправления четных поездов своего формирования из парка О2 и маршрутами подачи локомотивов к этим поездам.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1043640" y="1177920"/>
            <a:ext cx="7128360" cy="203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 схемах </a:t>
            </a:r>
            <a:r>
              <a:rPr lang="ru-RU" sz="1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двусторонней сортировочной станции с последовательным расположением парков 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для четного и нечетного направлений имеется своя отдельная система, где обеспечивается поточность переработки вагонопотоков. Между системами располагаются локомотивное ЛX и вагоноремонтное ВРД депо. Такие схемы применяют при сооружении новых станций для переработки значительных вагонопотоков, а также при развитии односторонних станций. Парки для обработки транзитных поездов Тр располагаются параллельно паркам отправления соответствующих систем.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6" name="Picture 2"/>
          <p:cNvPicPr/>
          <p:nvPr/>
        </p:nvPicPr>
        <p:blipFill>
          <a:blip r:embed="rId2" cstate="print"/>
          <a:stretch/>
        </p:blipFill>
        <p:spPr>
          <a:xfrm>
            <a:off x="1043640" y="3789000"/>
            <a:ext cx="7056360" cy="1800000"/>
          </a:xfrm>
          <a:prstGeom prst="rect">
            <a:avLst/>
          </a:prstGeom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1043640" y="1052640"/>
            <a:ext cx="7200360" cy="179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Кроме рассмотренных схем, в зависимости от строительной площадки и местных условий могут применяться другие схемы сортировочных станций. При недостаточной длине строительной площадки парк отправления располагается параллельно сортировочному. В этом случае нарушается поточность в переработке вагонопотоков. При недостаточной длине и ширине площадки парк отправления может отсутствовать. На такой станции подгорочный парк является </a:t>
            </a:r>
            <a:r>
              <a:rPr lang="ru-RU" sz="1600" b="0" i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сортировочно-отправочным.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2015640" y="1224000"/>
            <a:ext cx="518436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uFill>
                  <a:solidFill>
                    <a:srgbClr val="FFFFFF"/>
                  </a:solidFill>
                </a:uFill>
                <a:latin typeface="Garamond"/>
              </a:rPr>
              <a:t>Назначение и классификация сортировочных  станций</a:t>
            </a:r>
            <a:r>
              <a:rPr lang="ru-RU" sz="2000" b="0" strike="noStrike" spc="-1" dirty="0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.</a:t>
            </a:r>
            <a:endParaRPr lang="ru-RU" sz="1800" b="0" strike="noStrike" spc="-1" dirty="0">
              <a:solidFill>
                <a:srgbClr val="FF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1700640" y="2277000"/>
            <a:ext cx="5886000" cy="276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Сортировочные станции предназначены для массового расформирования и формирования грузовых поездов в соответствии с планом формирования. Здесь перерабатываются транзитные и местные вагонопотоки и формируются сквозные, участковые, сборные, вывозные и передаточные поезда. Кроме того, на сортировочных станциях производятся техническое обслуживание и коммерческий осмотр составов транзитных грузовых поездов и поездов своего формирования; отцепочный ремонт вагонов; техническое обслуживание, экипировка и ремонт локомотивов; смена локомотивов и локомотивных бригад; обслуживание подъездных путей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/>
          <p:nvPr/>
        </p:nvPicPr>
        <p:blipFill>
          <a:blip r:embed="rId2" cstate="print"/>
          <a:stretch/>
        </p:blipFill>
        <p:spPr>
          <a:xfrm>
            <a:off x="1870560" y="1632960"/>
            <a:ext cx="5617440" cy="290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1187640" y="1305360"/>
            <a:ext cx="6696360" cy="203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Для выполнения операций с поездами на сортировочных станциях предусматривают парки приема поездов, поступающих в переработку,</a:t>
            </a:r>
            <a:r>
              <a:rPr lang="ru-RU" sz="1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r>
              <a:rPr lang="ru-RU" sz="1600" b="0" i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парки отправления сформированных поездов, а также отдельные пути или парки для приема и отправления транзитных </a:t>
            </a:r>
            <a:r>
              <a:rPr lang="ru-RU" sz="16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поездов. 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Для выполнения сортировочной работы сооружают сортировочные парки, сортировочные горки и вытяжные пути. Парки приема, </a:t>
            </a:r>
            <a:r>
              <a:rPr lang="ru-RU" sz="1600" b="0" i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сортировки и отправления совместно с сортировочной горкой и вытяжными путями 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образуют </a:t>
            </a:r>
            <a:r>
              <a:rPr lang="ru-RU" sz="1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сортировочную систему.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2" cstate="print"/>
          <a:stretch/>
        </p:blipFill>
        <p:spPr>
          <a:xfrm>
            <a:off x="1907640" y="3613680"/>
            <a:ext cx="4952520" cy="1975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1141200" y="1484640"/>
            <a:ext cx="6984360" cy="374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На сортировочных станциях сооружают также технические и служебные здания, устройства локомотивного и вагонного хозяйств, водоснабжения, пути, электроснабжения, СЦБ и связи, материальные склады, при необходимости сортировочные платформы, площадки сортировки контейнеров. Для посадки и высадки работников станции, следующих на смену и обратно, обычно предусматриваются пассажирские остановочные пункты.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Сортировочные станции оборудуют устройствами электрической централизации стрелок и сигналов, механизированной очистки стрелок, телевизионными установками, системами автоматизации работы горок и другими устройствами новейшей техники.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Эти станции включаются в </a:t>
            </a:r>
            <a:r>
              <a:rPr lang="ru-RU" sz="1600" b="0" i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автоматизированную систему управления железнодорожным транспортом (АСУЖТ), 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 рамках которой решаются задачи планирования поездообразования, обработки информации о поездах, подсчета показателей работы и др.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/>
          <p:cNvPicPr/>
          <p:nvPr/>
        </p:nvPicPr>
        <p:blipFill>
          <a:blip r:embed="rId2" cstate="print"/>
          <a:stretch/>
        </p:blipFill>
        <p:spPr>
          <a:xfrm>
            <a:off x="1619640" y="1268640"/>
            <a:ext cx="5688360" cy="436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1259640" y="1340640"/>
            <a:ext cx="6624360" cy="374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По ведомственной принадлежности 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сортировочные станции классифицируют на </a:t>
            </a:r>
            <a:r>
              <a:rPr lang="ru-RU" sz="1600" b="0" i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станции общей сети железных дорог РФ, промышленные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и </a:t>
            </a:r>
            <a:r>
              <a:rPr lang="ru-RU" sz="1600" b="0" i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объединенные.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 зависимости от роли в работе сети железных дорог 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сортировочные станции делят на </a:t>
            </a:r>
            <a:r>
              <a:rPr lang="ru-RU" sz="1600" b="0" i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основные станции сетевого значения и региональные. </a:t>
            </a:r>
            <a:r>
              <a:rPr lang="ru-RU" sz="1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Основные станции 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обычно располагаются в узлах, где пересекаются важнейшие магистральные линии, и служат главным образом для формирования сквозных поездов дальних назначений. На этих станциях в одной системе перерабатывают 3…5 тыс. вагонов в сутки, а на отдельных станциях до 8 тыс. вагонов в сутки и более. </a:t>
            </a:r>
            <a:r>
              <a:rPr lang="ru-RU" sz="1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Региональные сортировочные станции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перерабатывают вагонопотоки, зарождающиеся или погашаемые в узлах и на участках между этими и смежными с ними сортировочными станциями. На них формируются в основном участковые, сборные, передаточные и вывозные поезда и в некоторых случаях – сквозные поезда.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/>
          <p:cNvPicPr/>
          <p:nvPr/>
        </p:nvPicPr>
        <p:blipFill>
          <a:blip r:embed="rId2" cstate="print"/>
          <a:stretch/>
        </p:blipFill>
        <p:spPr>
          <a:xfrm>
            <a:off x="1835640" y="2349000"/>
            <a:ext cx="5496120" cy="33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2" name="CustomShape 1"/>
          <p:cNvSpPr/>
          <p:nvPr/>
        </p:nvSpPr>
        <p:spPr>
          <a:xfrm>
            <a:off x="1403640" y="1052640"/>
            <a:ext cx="6408360" cy="130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По мощности 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основных устройств, определяемой размерами переработки вагонов в среднем в сутки десятого года эксплуатации, различают станции: </a:t>
            </a:r>
            <a:r>
              <a:rPr lang="ru-RU" sz="1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повышенной мощности 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– более 5 500 вагонов, </a:t>
            </a:r>
            <a:r>
              <a:rPr lang="ru-RU" sz="1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большой мощности 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– от 3 500 до 5 500 вагонов, </a:t>
            </a:r>
            <a:r>
              <a:rPr lang="ru-RU" sz="1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средней мощности 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– от 1 500 до 3 500 вагонов, </a:t>
            </a:r>
            <a:r>
              <a:rPr lang="ru-RU" sz="1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малой мощности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– до 1 500 вагонов.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1187640" y="1268640"/>
            <a:ext cx="6480360" cy="252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 зависимости от схемы взаимного расположения парков 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 сортировочной системе различают станции с </a:t>
            </a:r>
            <a:r>
              <a:rPr lang="ru-RU" sz="1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последовательным, параллельным и комбинированным 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расположением парков.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По числу сортировочных систем 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(комплектов) станции могут быть </a:t>
            </a:r>
            <a:r>
              <a:rPr lang="ru-RU" sz="1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одно- 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и </a:t>
            </a:r>
            <a:r>
              <a:rPr lang="ru-RU" sz="1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двусторонними. 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На односторонних станциях вагоны четного и нечетного направлений перерабатываются в одной сортировочной системе, а на двусторонних для каждого направления имеется своя сортировочная система.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По расположению главных путей 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станции могут быть с </a:t>
            </a:r>
            <a:r>
              <a:rPr lang="ru-RU" sz="1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объемлющим, односторонним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и </a:t>
            </a:r>
            <a:r>
              <a:rPr lang="ru-RU" sz="1600" b="1" strike="noStrike" spc="-1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внутренним</a:t>
            </a: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 их расположением.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84</TotalTime>
  <Words>1207</Words>
  <Application>Microsoft Office PowerPoint</Application>
  <PresentationFormat>Экран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Dom</dc:creator>
  <dc:description/>
  <cp:lastModifiedBy>User</cp:lastModifiedBy>
  <cp:revision>15</cp:revision>
  <dcterms:created xsi:type="dcterms:W3CDTF">2015-10-17T09:57:23Z</dcterms:created>
  <dcterms:modified xsi:type="dcterms:W3CDTF">2018-04-26T08:45:18Z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