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304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97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247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803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18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178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270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773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558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87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269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15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859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286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8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239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66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DE16D9-CB14-4DBC-914C-53A0B42E5814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8604B6-AC41-4502-A43F-6C16BF32C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4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2%D1%86%D0%B5%D0%BF" TargetMode="External"/><Relationship Id="rId2" Type="http://schemas.openxmlformats.org/officeDocument/2006/relationships/hyperlink" Target="https://ru.wikipedia.org/wiki/%D0%92%D0%B0%D0%B3%D0%BE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%D0%9F%D0%BE%D0%B4%D0%B2%D0%B8%D0%B6%D0%BD%D0%BE%D0%B9_%D1%81%D0%BE%D1%81%D1%82%D0%B0%D0%B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0%D1%82%D0%B8%D1%80%D0%BE%D0%B2%D0%BE%D1%87%D0%BD%D0%B0%D1%8F_%D1%81%D1%82%D0%B0%D0%BD%D1%86%D0%B8%D1%8F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ru.wikipedia.org/wiki/%D0%A1%D0%BE%D1%80%D1%82%D0%B8%D1%80%D0%BE%D0%B2%D0%BE%D1%87%D0%BD%D1%8B%D0%B9_%D0%BF%D1%83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ru.wikipedia.org/wiki/%D0%9F%D0%BE%D0%B4%D1%8A%D0%B5%D0%B7%D0%B4%D0%BD%D1%8B%D0%B5_%D0%BF%D1%83%D1%82%D0%B8" TargetMode="External"/><Relationship Id="rId4" Type="http://schemas.openxmlformats.org/officeDocument/2006/relationships/hyperlink" Target="https://ru.wikipedia.org/wiki/%D0%A1%D1%82%D0%B0%D0%BD%D1%86%D0%B8%D0%BE%D0%BD%D0%BD%D1%8B%D0%B9_%D0%BF%D1%83%D1%82%D1%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5%D0%BB%D0%B5%D0%B6%D0%BA%D0%B0_%D1%82%D1%80%D0%B0%D0%BD%D1%81%D0%BF%D0%BE%D1%80%D1%82%D0%BD%D0%BE%D0%B3%D0%BE_%D1%81%D1%80%D0%B5%D0%B4%D1%81%D1%82%D0%B2%D0%B0" TargetMode="External"/><Relationship Id="rId2" Type="http://schemas.openxmlformats.org/officeDocument/2006/relationships/hyperlink" Target="https://ru.wikipedia.org/wiki/%D0%9E%D1%82%D1%86%D0%B5%D0%B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ru.wikipedia.org/w/index.php?title=%D0%91%D0%B0%D1%88%D0%BC%D0%B0%D0%BA%D0%BE%D1%81%D0%B1%D1%80%D0%B0%D1%81%D1%8B%D0%B2%D0%B0%D1%82%D0%B5%D0%BB%D1%8C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0%D1%82%D0%B8%D1%80%D0%BE%D0%B2%D0%BE%D1%87%D0%BD%D1%8B%D0%B9_%D0%BF%D0%B0%D1%80%D0%BA" TargetMode="External"/><Relationship Id="rId2" Type="http://schemas.openxmlformats.org/officeDocument/2006/relationships/hyperlink" Target="https://ru.wikipedia.org/wiki/%D0%A1%D0%BE%D1%80%D1%82%D0%B8%D1%80%D0%BE%D0%B2%D0%BE%D1%87%D0%BD%D0%B0%D1%8F_%D0%B3%D0%BE%D1%80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2%D0%B0%D0%B3%D0%BE%D0%BD%D0%BD%D1%8B%D0%B9_%D0%B7%D0%B0%D0%BC%D0%B5%D0%B4%D0%BB%D0%B8%D1%82%D0%B5%D0%BB%D1%8C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orgperevozok.ru/idp/prilozhenie-11-manevrovaya-rabota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068078"/>
            <a:ext cx="6815669" cy="151553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ГБПОУ КК Новороссийский профессио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нальный техникум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Тормозной башмак, его устройство и  предназначение.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3032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 студент группы СП-159</a:t>
            </a:r>
          </a:p>
          <a:p>
            <a:r>
              <a:rPr lang="ru-RU" dirty="0" err="1" smtClean="0"/>
              <a:t>Цымбал</a:t>
            </a:r>
            <a:r>
              <a:rPr lang="ru-RU" dirty="0" smtClean="0"/>
              <a:t> Кирилл Сергеевич</a:t>
            </a:r>
          </a:p>
          <a:p>
            <a:endParaRPr lang="ru-RU" dirty="0" smtClean="0"/>
          </a:p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676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433" y="699816"/>
            <a:ext cx="11027392" cy="233376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Тормозной башмак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приспособление для уменьшения скорости или остановки движущихся групп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Вагон"/>
              </a:rPr>
              <a:t>вагонов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Отцеп"/>
              </a:rPr>
              <a:t>отцепов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 других видов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Подвижной состав"/>
              </a:rPr>
              <a:t>подвижного состава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также закрепления стоящего подвижного состава от самопроизвольного и несанкционированного движения (ухода).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Тормозной башмак состоит из: подошвы, опорной колодки с ручкой, крепления головки к подошве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529" y="2415655"/>
            <a:ext cx="7397086" cy="3889612"/>
          </a:xfrm>
        </p:spPr>
      </p:pic>
    </p:spTree>
    <p:extLst>
      <p:ext uri="{BB962C8B-B14F-4D97-AF65-F5344CB8AC3E}">
        <p14:creationId xmlns:p14="http://schemas.microsoft.com/office/powerpoint/2010/main" xmlns="" val="38360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Башмаки являются инвентарём особого учёта, имеют номера и хранятся строго в отведённых местах.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469" y="2547152"/>
            <a:ext cx="4911156" cy="32106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503" y="2547152"/>
            <a:ext cx="4523095" cy="3210668"/>
          </a:xfrm>
        </p:spPr>
      </p:pic>
    </p:spTree>
    <p:extLst>
      <p:ext uri="{BB962C8B-B14F-4D97-AF65-F5344CB8AC3E}">
        <p14:creationId xmlns:p14="http://schemas.microsoft.com/office/powerpoint/2010/main" xmlns="" val="17637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15207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Тормозной башмак используется в качестве тормозного средства на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Сортировочный путь"/>
              </a:rPr>
              <a:t>сортировочных (горочных) путях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Сортировочная станция"/>
              </a:rPr>
              <a:t>сортировочных станций (парков)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 для закрепления вагонов на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Станционный путь"/>
              </a:rPr>
              <a:t>станционных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Подъездные пути"/>
              </a:rPr>
              <a:t>подъездных путях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2" y="2502872"/>
            <a:ext cx="442383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9234" y="2502871"/>
            <a:ext cx="517736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8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1" y="627798"/>
            <a:ext cx="10945505" cy="170597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торможении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Отцеп"/>
              </a:rPr>
              <a:t>отцепов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 сортировке вагонов для укладки тормозных башмаков используется специальная вилка, с помощью которой обеспечивается безопасность и удобство работы при затормаживании любой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Тележка транспортного средства"/>
              </a:rPr>
              <a:t>тележки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отцепа, выведение тормозного башмака из-под колёс осуществляется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4" tooltip="Башмакосбрасыватель (страница отсутствует)"/>
              </a:rPr>
              <a:t>башмакосбрасывателем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состоящим из рельса-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усовика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прикреплённого к нему рельса-остряка.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575" y="2560320"/>
            <a:ext cx="4718050" cy="331012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437" y="2560638"/>
            <a:ext cx="4564938" cy="3309937"/>
          </a:xfrm>
        </p:spPr>
      </p:pic>
    </p:spTree>
    <p:extLst>
      <p:ext uri="{BB962C8B-B14F-4D97-AF65-F5344CB8AC3E}">
        <p14:creationId xmlns:p14="http://schemas.microsoft.com/office/powerpoint/2010/main" xmlns="" val="30142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18" y="432808"/>
            <a:ext cx="4887033" cy="240251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Тормозные башмаки укладывают на тормозных позициях: в начале горочных путей (для регулирования скорости), перед стрелочными переводами разветвления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2" tooltip="Сортировочная горка"/>
              </a:rPr>
              <a:t>горочных путей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 пути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 tooltip="Сортировочный парк"/>
              </a:rPr>
              <a:t>сортировочного парка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(для регулирования скорости) и на путях сортировочного парка (для полной остановки при формировании составов). 	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574" y="2560637"/>
            <a:ext cx="4883861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230" y="2560638"/>
            <a:ext cx="4427040" cy="3309937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27231" y="818359"/>
            <a:ext cx="442386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27230" y="982131"/>
            <a:ext cx="4887033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2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94949" y="668234"/>
            <a:ext cx="4887033" cy="16854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2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47802" y="752902"/>
            <a:ext cx="4887033" cy="16854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67116" y="733691"/>
            <a:ext cx="49131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механизации горок тормозные башмаки на первых двух тормозных позициях заменяют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tooltip="Вагонный замедлитель"/>
              </a:rPr>
              <a:t>вагонными замедлителями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17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266" y="115094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закреплении подвижного состава башмаки укладывают под его колёса и продвигают подвижной состав для накатывания его колес на плоскую часть (полоз) башмака (иначе башмаки могут быть случайно изъяты или украдены). В случае невозможности укладывания башмаков с накатом, укладывают башмак с устройством закрепления его на рельсе, который не позволяет убрать башмак без специального ключа.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1630" y="2557463"/>
            <a:ext cx="8461611" cy="3706859"/>
          </a:xfrm>
        </p:spPr>
      </p:pic>
    </p:spTree>
    <p:extLst>
      <p:ext uri="{BB962C8B-B14F-4D97-AF65-F5344CB8AC3E}">
        <p14:creationId xmlns:p14="http://schemas.microsoft.com/office/powerpoint/2010/main" xmlns="" val="30700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641445"/>
            <a:ext cx="10959152" cy="174691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Для закреплении вагонов на станционных железнодорожных путях в соответствии с требованиями, изложенными в 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  <a:hlinkClick r:id="rId2"/>
              </a:rPr>
              <a:t>приложении № 11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к настоящей Инструкции, используются тормозные башмаки, стационарные устройства для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закрепления вагонов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ручные тормоза или другие средства закрепления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534925"/>
            <a:ext cx="4718304" cy="334094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670" y="2658533"/>
            <a:ext cx="4899625" cy="3216805"/>
          </a:xfrm>
        </p:spPr>
      </p:pic>
    </p:spTree>
    <p:extLst>
      <p:ext uri="{BB962C8B-B14F-4D97-AF65-F5344CB8AC3E}">
        <p14:creationId xmlns:p14="http://schemas.microsoft.com/office/powerpoint/2010/main" xmlns="" val="1525763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147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ГБПОУ КК Новороссийский профессиональный техникум  Тормозной башмак, его устройство и  предназначение. </vt:lpstr>
      <vt:lpstr>Тормозной башмак — приспособление для уменьшения скорости или остановки движущихся групп вагонов (отцепов) и других видов подвижного состава, а также закрепления стоящего подвижного состава от самопроизвольного и несанкционированного движения (ухода). Тормозной башмак состоит из: подошвы, опорной колодки с ручкой, крепления головки к подошве. </vt:lpstr>
      <vt:lpstr>Башмаки являются инвентарём особого учёта, имеют номера и хранятся строго в отведённых местах. </vt:lpstr>
      <vt:lpstr>Тормозной башмак используется в качестве тормозного средства на сортировочных (горочных) путях сортировочных станций (парков) и для закрепления вагонов на станционных и подъездных путях. </vt:lpstr>
      <vt:lpstr>При торможении  отцепов при сортировке вагонов для укладки тормозных башмаков используется специальная вилка, с помощью которой обеспечивается безопасность и удобство работы при затормаживании любой тележки отцепа, выведение тормозного башмака из-под колёс осуществляется башмакосбрасывателем, состоящим из рельса-усовика и прикреплённого к нему рельса-остряка. </vt:lpstr>
      <vt:lpstr> Тормозные башмаки укладывают на тормозных позициях: в начале горочных путей (для регулирования скорости), перед стрелочными переводами разветвления горочных путей на пути сортировочного парка (для регулирования скорости) и на путях сортировочного парка (для полной остановки при формировании составов).   </vt:lpstr>
      <vt:lpstr>При закреплении подвижного состава башмаки укладывают под его колёса и продвигают подвижной состав для накатывания его колес на плоскую часть (полоз) башмака (иначе башмаки могут быть случайно изъяты или украдены). В случае невозможности укладывания башмаков с накатом, укладывают башмак с устройством закрепления его на рельсе, который не позволяет убрать башмак без специального ключа.   </vt:lpstr>
      <vt:lpstr>Для закреплении вагонов на станционных железнодорожных путях в соответствии с требованиями, изложенными в приложении № 11 к настоящей Инструкции, используются тормозные башмаки, стационарные устройства для закрепления вагонов, ручные тормоза или другие средства закрепления.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11</cp:revision>
  <dcterms:created xsi:type="dcterms:W3CDTF">2018-03-27T10:15:20Z</dcterms:created>
  <dcterms:modified xsi:type="dcterms:W3CDTF">2018-04-26T08:59:40Z</dcterms:modified>
</cp:coreProperties>
</file>