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7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0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2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5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49CC-684B-4C5E-A104-C3CDEE3F905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90CA-2B16-4013-A6B7-42561E76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2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МАОУ»СШ19» </a:t>
            </a:r>
          </a:p>
          <a:p>
            <a:r>
              <a:rPr lang="ru-RU" dirty="0" smtClean="0"/>
              <a:t>Г.ХАБАРОВСК</a:t>
            </a:r>
          </a:p>
          <a:p>
            <a:r>
              <a:rPr lang="ru-RU" sz="1400" dirty="0" err="1" smtClean="0"/>
              <a:t>Асямова</a:t>
            </a:r>
            <a:r>
              <a:rPr lang="ru-RU" sz="1400" dirty="0" smtClean="0"/>
              <a:t> Светлана Анатольевна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52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1" y="548680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6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8" y="749969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00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Исследовательский проект.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 структуре напоминает научное исследование.</a:t>
            </a:r>
          </a:p>
          <a:p>
            <a:r>
              <a:rPr lang="ru-RU" dirty="0" smtClean="0"/>
              <a:t>Он включает в себя обоснование актуальности выбранной темы, постановку задачи исследования, обязательное выдвижение гипотезы с последующей ее проверкой, обсуждение и анализ полученных результатов.</a:t>
            </a:r>
          </a:p>
          <a:p>
            <a:r>
              <a:rPr lang="ru-RU" dirty="0" smtClean="0"/>
              <a:t>При выполнении проекта должны использоваться методы современной науки: лабораторный  эксперимент, моделирование, социологический опрос . Исследовательские проекты имеют продуманную структуру, которая практически совпадает со структурой реального научного исследования.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98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проект.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 на сбор информации о каком- либо объекте или явлении с целью анализа, обобщения и представления информации для широкой аудитории. Такие проекты требуют хорошо продуманной структуры и возможности ее коррекции по ходу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75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проект.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Предполагает максимально свободный и нетрадиционный подход к его выполнению и презентации результатов. Это могут быть альманахи, театрализации, спортивные игры, произведения изобразительного или декоративно-прикладного искусства, видеофильмы .Данные проекты не имеют детально проработанной структуры совместной деятельности обучаемых.</a:t>
            </a:r>
          </a:p>
          <a:p>
            <a:r>
              <a:rPr lang="ru-RU" dirty="0" smtClean="0"/>
              <a:t>Это может быть газета, сценарий праздников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Ролевой проект.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и реализация такого проекта наиболее сложна. Участвуя в нем, проектанты берут себе роли литературных или исторических персонажей с целью воссоздания различных социальных или деловых отношений через игровые ситуации. Результат проекта остается открытым до самого окончания.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0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5811"/>
            <a:ext cx="2304256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4500"/>
            <a:ext cx="25202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672408" cy="4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52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Групповой. </a:t>
            </a:r>
            <a:endParaRPr lang="ru-RU" dirty="0"/>
          </a:p>
        </p:txBody>
      </p:sp>
      <p:pic>
        <p:nvPicPr>
          <p:cNvPr id="7170" name="Picture 2" descr="F:\выпуск 2020 года\4 нынешний\4 класс\Изображение 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48871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esktop\9 класс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40768"/>
            <a:ext cx="7704856" cy="46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6935"/>
            <a:ext cx="8208912" cy="557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352928" cy="571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614"/>
            <a:ext cx="84185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48680"/>
            <a:ext cx="8136904" cy="55774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Цель. Знакомство родителей с проектной деятельностью в начальной школе</a:t>
            </a:r>
          </a:p>
          <a:p>
            <a:r>
              <a:rPr lang="ru-RU" sz="3600" dirty="0" smtClean="0"/>
              <a:t>Задачи собрания. Познакомить с видами и структурой проектов.</a:t>
            </a:r>
          </a:p>
          <a:p>
            <a:r>
              <a:rPr lang="ru-RU" sz="3600" dirty="0" smtClean="0"/>
              <a:t>Активизировать родителей для участия и сотрудничества в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920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9694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родителей.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Знаете ли вы о проектной деятельности?</a:t>
            </a:r>
          </a:p>
          <a:p>
            <a:r>
              <a:rPr lang="ru-RU" dirty="0" smtClean="0"/>
              <a:t>2.Нужно ли в школе заниматься проектной деятельностью?</a:t>
            </a:r>
          </a:p>
          <a:p>
            <a:r>
              <a:rPr lang="ru-RU" dirty="0" smtClean="0"/>
              <a:t>3.С какого класса нужно организовывать работу в этом направлении?</a:t>
            </a:r>
          </a:p>
          <a:p>
            <a:r>
              <a:rPr lang="ru-RU" dirty="0" smtClean="0"/>
              <a:t>4.Нужна ли вам информация по данной теме?</a:t>
            </a:r>
          </a:p>
          <a:p>
            <a:r>
              <a:rPr lang="ru-RU" dirty="0" smtClean="0"/>
              <a:t>5.Хотите ли вы, чтобы ваш ребенок занимался проектами?</a:t>
            </a:r>
          </a:p>
          <a:p>
            <a:r>
              <a:rPr lang="ru-RU" dirty="0" smtClean="0"/>
              <a:t>6. Окажите ли вы ему помощь?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</a:p>
          <a:p>
            <a:r>
              <a:rPr lang="ru-RU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для учащихся.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1.Любишь ли ты исследовать и открывать  что-то новое?</a:t>
            </a:r>
          </a:p>
          <a:p>
            <a:r>
              <a:rPr lang="ru-RU" dirty="0" smtClean="0"/>
              <a:t>2.С кем бы ты хотел сотрудничать?</a:t>
            </a:r>
          </a:p>
          <a:p>
            <a:r>
              <a:rPr lang="ru-RU" dirty="0" smtClean="0"/>
              <a:t>3.По какой теме ты хотел бы узнать как много больше?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68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анкетирования.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родителей с проектной деятельностью.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3385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Ребенок любознателен с рождения. Ему все интересно, все хочется попробовать, изучить принцип действия . Но проходит немного времени-</a:t>
            </a:r>
          </a:p>
          <a:p>
            <a:r>
              <a:rPr lang="ru-RU" dirty="0" smtClean="0"/>
              <a:t>Исследуется то, что вызывает настоящий интерес.</a:t>
            </a:r>
          </a:p>
          <a:p>
            <a:r>
              <a:rPr lang="ru-RU" dirty="0" smtClean="0"/>
              <a:t>Затем ребенок идет в школу, ему приходится исследовать много заданного-запланированного программой. И на исследование более интересного не хватает времени. И тут учитель и родители являются помощниками в развитии исследовательских умений и качеств.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5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430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Родительское собрание.</vt:lpstr>
      <vt:lpstr>Презентация PowerPoint</vt:lpstr>
      <vt:lpstr>Презентация PowerPoint</vt:lpstr>
      <vt:lpstr>Презентация PowerPoint</vt:lpstr>
      <vt:lpstr>Анкета родителей.</vt:lpstr>
      <vt:lpstr>Анализ анкетирования</vt:lpstr>
      <vt:lpstr>Анкета для учащихся.</vt:lpstr>
      <vt:lpstr>Анализ анкетирования.</vt:lpstr>
      <vt:lpstr>Знакомство родителей с проектной деятельностью.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Исследовательский проект.</vt:lpstr>
      <vt:lpstr>Информационный проект.</vt:lpstr>
      <vt:lpstr>Творческий проект.</vt:lpstr>
      <vt:lpstr>Ролевой проект.</vt:lpstr>
      <vt:lpstr>Индивидуальный.</vt:lpstr>
      <vt:lpstr>Групповой.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собрание.</dc:title>
  <dc:creator>Пользователь Windows</dc:creator>
  <cp:lastModifiedBy>Пользователь Windows</cp:lastModifiedBy>
  <cp:revision>14</cp:revision>
  <dcterms:created xsi:type="dcterms:W3CDTF">2020-06-22T06:22:24Z</dcterms:created>
  <dcterms:modified xsi:type="dcterms:W3CDTF">2022-03-29T10:49:55Z</dcterms:modified>
</cp:coreProperties>
</file>