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56" r:id="rId3"/>
    <p:sldId id="257" r:id="rId4"/>
    <p:sldId id="258" r:id="rId5"/>
    <p:sldId id="259" r:id="rId6"/>
    <p:sldId id="260" r:id="rId7"/>
    <p:sldId id="261" r:id="rId8"/>
    <p:sldId id="262"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BB650E1-562C-478A-AAD6-1D408D21FFD6}"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B650E1-562C-478A-AAD6-1D408D21FFD6}"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B650E1-562C-478A-AAD6-1D408D21FFD6}"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B650E1-562C-478A-AAD6-1D408D21FFD6}"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BB650E1-562C-478A-AAD6-1D408D21FFD6}" type="datetimeFigureOut">
              <a:rPr lang="ru-RU" smtClean="0"/>
              <a:t>12.09.2021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BB650E1-562C-478A-AAD6-1D408D21FFD6}" type="datetimeFigureOut">
              <a:rPr lang="ru-RU" smtClean="0"/>
              <a:t>12.09.2021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BB650E1-562C-478A-AAD6-1D408D21FFD6}" type="datetimeFigureOut">
              <a:rPr lang="ru-RU" smtClean="0"/>
              <a:t>12.09.2021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BB650E1-562C-478A-AAD6-1D408D21FFD6}" type="datetimeFigureOut">
              <a:rPr lang="ru-RU" smtClean="0"/>
              <a:t>12.09.2021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BB650E1-562C-478A-AAD6-1D408D21FFD6}" type="datetimeFigureOut">
              <a:rPr lang="ru-RU" smtClean="0"/>
              <a:t>12.09.2021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B650E1-562C-478A-AAD6-1D408D21FFD6}" type="datetimeFigureOut">
              <a:rPr lang="ru-RU" smtClean="0"/>
              <a:t>12.09.2021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BB650E1-562C-478A-AAD6-1D408D21FFD6}" type="datetimeFigureOut">
              <a:rPr lang="ru-RU" smtClean="0"/>
              <a:t>12.09.2021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9EB6590-E8CB-4718-B2A9-92701431702D}"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B650E1-562C-478A-AAD6-1D408D21FFD6}" type="datetimeFigureOut">
              <a:rPr lang="ru-RU" smtClean="0"/>
              <a:t>12.09.2021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EB6590-E8CB-4718-B2A9-92701431702D}"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upload.wikimedia.org/wikipedia/commons/thumb/8/84/UK_Royal_Coat_of_Arms.svg/602px-UK_Royal_Coat_of_Arms.svg.png" TargetMode="Externa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db3.stb.s-msn.com/i/14/CAD820FADA8C3677962EFF58E3EFBD.jp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i.dailymail.co.uk/i/pix/2011/04/30/article-1382092-0BD718EB00000578-436_634x431.jp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214291"/>
            <a:ext cx="8358246" cy="1357321"/>
          </a:xfrm>
        </p:spPr>
        <p:txBody>
          <a:bodyPr>
            <a:normAutofit fontScale="90000"/>
          </a:bodyPr>
          <a:lstStyle/>
          <a:p>
            <a:r>
              <a:rPr lang="ru-RU" dirty="0" smtClean="0">
                <a:solidFill>
                  <a:srgbClr val="FF0000"/>
                </a:solidFill>
                <a:latin typeface="Times New Roman" pitchFamily="18" charset="0"/>
                <a:cs typeface="Times New Roman" pitchFamily="18" charset="0"/>
              </a:rPr>
              <a:t>Королевская семья Великобритании</a:t>
            </a:r>
            <a:endParaRPr lang="ru-RU" dirty="0"/>
          </a:p>
        </p:txBody>
      </p:sp>
      <p:sp>
        <p:nvSpPr>
          <p:cNvPr id="3" name="Подзаголовок 2"/>
          <p:cNvSpPr>
            <a:spLocks noGrp="1"/>
          </p:cNvSpPr>
          <p:nvPr>
            <p:ph type="subTitle" idx="1"/>
          </p:nvPr>
        </p:nvSpPr>
        <p:spPr>
          <a:xfrm>
            <a:off x="500034" y="1643050"/>
            <a:ext cx="8143932" cy="3995750"/>
          </a:xfrm>
        </p:spPr>
        <p:txBody>
          <a:bodyPr/>
          <a:lstStyle/>
          <a:p>
            <a:r>
              <a:rPr lang="ru-RU" dirty="0" smtClean="0">
                <a:solidFill>
                  <a:schemeClr val="tx1"/>
                </a:solidFill>
              </a:rPr>
              <a:t>Выполнила ученица 7 класса, МОУ»СОШ№20» г. </a:t>
            </a:r>
            <a:r>
              <a:rPr lang="ru-RU" smtClean="0">
                <a:solidFill>
                  <a:schemeClr val="tx1"/>
                </a:solidFill>
              </a:rPr>
              <a:t>Магнитогорска </a:t>
            </a:r>
            <a:r>
              <a:rPr lang="ru-RU" dirty="0" err="1" smtClean="0">
                <a:solidFill>
                  <a:schemeClr val="tx1"/>
                </a:solidFill>
              </a:rPr>
              <a:t>Байрамгулова</a:t>
            </a:r>
            <a:r>
              <a:rPr lang="ru-RU" dirty="0" smtClean="0">
                <a:solidFill>
                  <a:schemeClr val="tx1"/>
                </a:solidFill>
              </a:rPr>
              <a:t> Регина</a:t>
            </a:r>
          </a:p>
          <a:p>
            <a:r>
              <a:rPr lang="ru-RU" dirty="0" smtClean="0">
                <a:solidFill>
                  <a:schemeClr val="tx1"/>
                </a:solidFill>
              </a:rPr>
              <a:t>Руководитель: учитель английского языка Кулешова Т.Н,</a:t>
            </a:r>
            <a:endParaRPr lang="ru-RU"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5720" y="214291"/>
            <a:ext cx="8572560" cy="1571635"/>
          </a:xfrm>
        </p:spPr>
        <p:txBody>
          <a:bodyPr/>
          <a:lstStyle/>
          <a:p>
            <a:r>
              <a:rPr lang="ru-RU" dirty="0" smtClean="0">
                <a:solidFill>
                  <a:srgbClr val="FF0000"/>
                </a:solidFill>
                <a:latin typeface="Times New Roman" pitchFamily="18" charset="0"/>
                <a:cs typeface="Times New Roman" pitchFamily="18" charset="0"/>
              </a:rPr>
              <a:t>Королевская семья Великобритании</a:t>
            </a:r>
            <a:endParaRPr lang="ru-RU" dirty="0">
              <a:solidFill>
                <a:srgbClr val="FF0000"/>
              </a:solidFill>
              <a:latin typeface="Times New Roman" pitchFamily="18" charset="0"/>
              <a:cs typeface="Times New Roman" pitchFamily="18" charset="0"/>
            </a:endParaRPr>
          </a:p>
        </p:txBody>
      </p:sp>
      <p:sp>
        <p:nvSpPr>
          <p:cNvPr id="3" name="Подзаголовок 2"/>
          <p:cNvSpPr>
            <a:spLocks noGrp="1"/>
          </p:cNvSpPr>
          <p:nvPr>
            <p:ph type="subTitle" idx="1"/>
          </p:nvPr>
        </p:nvSpPr>
        <p:spPr/>
        <p:txBody>
          <a:bodyPr/>
          <a:lstStyle/>
          <a:p>
            <a:endParaRPr lang="ru-RU" dirty="0"/>
          </a:p>
        </p:txBody>
      </p:sp>
      <p:pic>
        <p:nvPicPr>
          <p:cNvPr id="4" name="Picture 2" descr="Картинка 81 из 9844">
            <a:hlinkClick r:id="rId2"/>
          </p:cNvPr>
          <p:cNvPicPr>
            <a:picLocks noChangeAspect="1" noChangeArrowheads="1"/>
          </p:cNvPicPr>
          <p:nvPr/>
        </p:nvPicPr>
        <p:blipFill>
          <a:blip r:embed="rId3" cstate="print"/>
          <a:srcRect/>
          <a:stretch>
            <a:fillRect/>
          </a:stretch>
        </p:blipFill>
        <p:spPr bwMode="auto">
          <a:xfrm>
            <a:off x="4429124" y="1785926"/>
            <a:ext cx="4611913" cy="4660986"/>
          </a:xfrm>
          <a:prstGeom prst="rect">
            <a:avLst/>
          </a:prstGeom>
          <a:noFill/>
        </p:spPr>
      </p:pic>
      <p:pic>
        <p:nvPicPr>
          <p:cNvPr id="5" name="Picture 3" descr="C:\Users\Level\Pictures\queen-elizabeth-ii.jpg"/>
          <p:cNvPicPr>
            <a:picLocks noChangeAspect="1" noChangeArrowheads="1"/>
          </p:cNvPicPr>
          <p:nvPr/>
        </p:nvPicPr>
        <p:blipFill>
          <a:blip r:embed="rId4" cstate="print"/>
          <a:srcRect/>
          <a:stretch>
            <a:fillRect/>
          </a:stretch>
        </p:blipFill>
        <p:spPr bwMode="auto">
          <a:xfrm>
            <a:off x="0" y="1643050"/>
            <a:ext cx="4357686" cy="50922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FF0000"/>
                </a:solidFill>
              </a:rPr>
              <a:t>Королевская семья Великобритании</a:t>
            </a:r>
            <a:endParaRPr lang="ru-RU" dirty="0">
              <a:solidFill>
                <a:srgbClr val="FF0000"/>
              </a:solidFill>
            </a:endParaRPr>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bwMode="auto">
          <a:xfrm>
            <a:off x="285720" y="1285860"/>
            <a:ext cx="8643998" cy="51435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96974"/>
          </a:xfrm>
        </p:spPr>
        <p:txBody>
          <a:bodyPr>
            <a:noAutofit/>
          </a:bodyPr>
          <a:lstStyle/>
          <a:p>
            <a:r>
              <a:rPr lang="ru-RU" sz="5400" dirty="0" smtClean="0">
                <a:solidFill>
                  <a:srgbClr val="FF0000"/>
                </a:solidFill>
                <a:latin typeface="Times New Roman" pitchFamily="18" charset="0"/>
                <a:cs typeface="Times New Roman" pitchFamily="18" charset="0"/>
              </a:rPr>
              <a:t>Королевская семья Великобритании</a:t>
            </a:r>
            <a:endParaRPr lang="ru-RU" sz="5400" dirty="0">
              <a:solidFill>
                <a:srgbClr val="FF0000"/>
              </a:solidFill>
              <a:latin typeface="Times New Roman" pitchFamily="18" charset="0"/>
              <a:cs typeface="Times New Roman" pitchFamily="18" charset="0"/>
            </a:endParaRPr>
          </a:p>
        </p:txBody>
      </p:sp>
      <p:sp>
        <p:nvSpPr>
          <p:cNvPr id="4" name="Содержимое 3"/>
          <p:cNvSpPr>
            <a:spLocks noGrp="1"/>
          </p:cNvSpPr>
          <p:nvPr>
            <p:ph idx="1"/>
          </p:nvPr>
        </p:nvSpPr>
        <p:spPr>
          <a:xfrm>
            <a:off x="3786182" y="1857364"/>
            <a:ext cx="4900618" cy="4643470"/>
          </a:xfrm>
        </p:spPr>
        <p:txBody>
          <a:bodyPr>
            <a:normAutofit/>
          </a:bodyPr>
          <a:lstStyle/>
          <a:p>
            <a:pPr>
              <a:buNone/>
            </a:pPr>
            <a:r>
              <a:rPr lang="en-US" sz="3600" b="1" dirty="0" smtClean="0"/>
              <a:t>    </a:t>
            </a:r>
            <a:r>
              <a:rPr lang="en-US" sz="3600" b="1" dirty="0" smtClean="0">
                <a:solidFill>
                  <a:srgbClr val="FF0000"/>
                </a:solidFill>
              </a:rPr>
              <a:t>Elisabeth II </a:t>
            </a:r>
            <a:r>
              <a:rPr lang="en-US" sz="3600" b="1" dirty="0" smtClean="0"/>
              <a:t>is a queen of the UK. She was born on the 21</a:t>
            </a:r>
            <a:r>
              <a:rPr lang="en-US" sz="3600" b="1" baseline="30000" dirty="0" smtClean="0"/>
              <a:t>st</a:t>
            </a:r>
            <a:r>
              <a:rPr lang="en-US" sz="3600" b="1" dirty="0" smtClean="0"/>
              <a:t> of April 1926. She has got 4 children, 8 grandchildren and 1 great-grandchild.</a:t>
            </a:r>
            <a:endParaRPr lang="ru-RU" sz="3600" dirty="0"/>
          </a:p>
        </p:txBody>
      </p:sp>
      <p:pic>
        <p:nvPicPr>
          <p:cNvPr id="5" name="Picture 2" descr="C:\Users\Level\Pictures\elizabeth-ii.jpg"/>
          <p:cNvPicPr>
            <a:picLocks noChangeAspect="1" noChangeArrowheads="1"/>
          </p:cNvPicPr>
          <p:nvPr/>
        </p:nvPicPr>
        <p:blipFill>
          <a:blip r:embed="rId2" cstate="print"/>
          <a:stretch>
            <a:fillRect/>
          </a:stretch>
        </p:blipFill>
        <p:spPr bwMode="auto">
          <a:xfrm>
            <a:off x="285720" y="1928802"/>
            <a:ext cx="3271058" cy="452628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FF0000"/>
                </a:solidFill>
              </a:rPr>
              <a:t>Королевская семья Великобритании</a:t>
            </a:r>
            <a:endParaRPr lang="ru-RU" dirty="0">
              <a:solidFill>
                <a:srgbClr val="FF0000"/>
              </a:solidFill>
            </a:endParaRPr>
          </a:p>
        </p:txBody>
      </p:sp>
      <p:pic>
        <p:nvPicPr>
          <p:cNvPr id="9" name="Picture 2" descr="Картинка 288 из 35790">
            <a:hlinkClick r:id="rId2"/>
          </p:cNvPr>
          <p:cNvPicPr>
            <a:picLocks noGrp="1" noChangeAspect="1" noChangeArrowheads="1"/>
          </p:cNvPicPr>
          <p:nvPr>
            <p:ph idx="1"/>
          </p:nvPr>
        </p:nvPicPr>
        <p:blipFill>
          <a:blip r:embed="rId3" cstate="print"/>
          <a:srcRect/>
          <a:stretch>
            <a:fillRect/>
          </a:stretch>
        </p:blipFill>
        <p:spPr bwMode="auto">
          <a:xfrm>
            <a:off x="357158" y="1357298"/>
            <a:ext cx="8429684" cy="514353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1143000"/>
          </a:xfrm>
        </p:spPr>
        <p:txBody>
          <a:bodyPr>
            <a:normAutofit/>
          </a:bodyPr>
          <a:lstStyle/>
          <a:p>
            <a:r>
              <a:rPr lang="en-US" dirty="0" smtClean="0">
                <a:solidFill>
                  <a:srgbClr val="FF0000"/>
                </a:solidFill>
              </a:rPr>
              <a:t>Prince Charles,</a:t>
            </a:r>
            <a:r>
              <a:rPr lang="en-US" dirty="0" smtClean="0">
                <a:solidFill>
                  <a:srgbClr val="FF0000"/>
                </a:solidFill>
                <a:latin typeface="Comic Sans MS" pitchFamily="66" charset="0"/>
              </a:rPr>
              <a:t> </a:t>
            </a:r>
            <a:r>
              <a:rPr lang="en-US" dirty="0">
                <a:solidFill>
                  <a:srgbClr val="FF0000"/>
                </a:solidFill>
              </a:rPr>
              <a:t>The Prince of </a:t>
            </a:r>
            <a:r>
              <a:rPr lang="en-US" dirty="0" smtClean="0">
                <a:solidFill>
                  <a:srgbClr val="FF0000"/>
                </a:solidFill>
              </a:rPr>
              <a:t>Wales</a:t>
            </a:r>
            <a:endParaRPr lang="ru-RU" dirty="0"/>
          </a:p>
        </p:txBody>
      </p:sp>
      <p:pic>
        <p:nvPicPr>
          <p:cNvPr id="4" name="Picture 2" descr="C:\Users\Level\Pictures\6a00d8341c648253ef010535ef7f20970b-.jpg"/>
          <p:cNvPicPr>
            <a:picLocks noGrp="1" noChangeAspect="1" noChangeArrowheads="1"/>
          </p:cNvPicPr>
          <p:nvPr>
            <p:ph idx="1"/>
          </p:nvPr>
        </p:nvPicPr>
        <p:blipFill>
          <a:blip r:embed="rId2" cstate="print"/>
          <a:stretch>
            <a:fillRect/>
          </a:stretch>
        </p:blipFill>
        <p:spPr bwMode="auto">
          <a:xfrm>
            <a:off x="214282" y="1357298"/>
            <a:ext cx="3845454" cy="5143536"/>
          </a:xfrm>
          <a:prstGeom prst="rect">
            <a:avLst/>
          </a:prstGeom>
          <a:noFill/>
        </p:spPr>
      </p:pic>
      <p:sp>
        <p:nvSpPr>
          <p:cNvPr id="5" name="Прямоугольник 4"/>
          <p:cNvSpPr/>
          <p:nvPr/>
        </p:nvSpPr>
        <p:spPr>
          <a:xfrm>
            <a:off x="4143372" y="1643050"/>
            <a:ext cx="4714908" cy="3416320"/>
          </a:xfrm>
          <a:prstGeom prst="rect">
            <a:avLst/>
          </a:prstGeom>
        </p:spPr>
        <p:txBody>
          <a:bodyPr wrap="square">
            <a:spAutoFit/>
          </a:bodyPr>
          <a:lstStyle/>
          <a:p>
            <a:r>
              <a:rPr lang="en-US" dirty="0" smtClean="0"/>
              <a:t> </a:t>
            </a:r>
            <a:r>
              <a:rPr lang="en-US" sz="3600" dirty="0" smtClean="0">
                <a:latin typeface="Times New Roman" pitchFamily="18" charset="0"/>
                <a:cs typeface="Times New Roman" pitchFamily="18" charset="0"/>
              </a:rPr>
              <a:t>His full name is Charles Philip Arthur George, he is the eldest son of the Queen. He was born on the</a:t>
            </a:r>
            <a:r>
              <a:rPr lang="ru-RU" sz="3600" dirty="0" smtClean="0">
                <a:latin typeface="Times New Roman" pitchFamily="18" charset="0"/>
                <a:cs typeface="Times New Roman" pitchFamily="18" charset="0"/>
              </a:rPr>
              <a:t> 14</a:t>
            </a:r>
            <a:r>
              <a:rPr lang="en-US" sz="3600" baseline="30000" dirty="0" err="1" smtClean="0">
                <a:latin typeface="Times New Roman" pitchFamily="18" charset="0"/>
                <a:cs typeface="Times New Roman" pitchFamily="18" charset="0"/>
              </a:rPr>
              <a:t>th</a:t>
            </a:r>
            <a:r>
              <a:rPr lang="en-US" sz="3600" dirty="0" smtClean="0">
                <a:latin typeface="Times New Roman" pitchFamily="18" charset="0"/>
                <a:cs typeface="Times New Roman" pitchFamily="18" charset="0"/>
              </a:rPr>
              <a:t> of November</a:t>
            </a:r>
            <a:r>
              <a:rPr lang="ru-RU" sz="3600" dirty="0" smtClean="0">
                <a:latin typeface="Times New Roman" pitchFamily="18" charset="0"/>
                <a:cs typeface="Times New Roman" pitchFamily="18" charset="0"/>
              </a:rPr>
              <a:t> 1948.  </a:t>
            </a:r>
            <a:endParaRPr lang="ru-RU" sz="36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5500726"/>
          </a:xfrm>
        </p:spPr>
        <p:txBody>
          <a:bodyPr>
            <a:normAutofit fontScale="90000"/>
          </a:bodyPr>
          <a:lstStyle/>
          <a:p>
            <a:r>
              <a:rPr lang="en-US" b="1" dirty="0" smtClean="0">
                <a:solidFill>
                  <a:srgbClr val="FF0000"/>
                </a:solidFill>
              </a:rPr>
              <a:t>He was married twice. His first wife was lady Diana Spencer (Princess Diana). They married in 1981 and had two sons. But they divorced in 1996. Princess Diana was loved by all the British, but she tragically died in a car crash in Paris in 1997.</a:t>
            </a:r>
            <a:r>
              <a:rPr lang="ru-RU" b="1" dirty="0" smtClean="0"/>
              <a:t/>
            </a:r>
            <a:br>
              <a:rPr lang="ru-RU" b="1" dirty="0" smtClean="0"/>
            </a:br>
            <a:endParaRPr lang="ru-RU" dirty="0"/>
          </a:p>
        </p:txBody>
      </p:sp>
      <p:sp>
        <p:nvSpPr>
          <p:cNvPr id="3" name="Содержимое 2"/>
          <p:cNvSpPr>
            <a:spLocks noGrp="1"/>
          </p:cNvSpPr>
          <p:nvPr>
            <p:ph idx="1"/>
          </p:nvPr>
        </p:nvSpPr>
        <p:spPr>
          <a:xfrm>
            <a:off x="457200" y="6500834"/>
            <a:ext cx="8229600" cy="142876"/>
          </a:xfrm>
        </p:spPr>
        <p:txBody>
          <a:bodyPr>
            <a:normAutofit fontScale="25000" lnSpcReduction="20000"/>
          </a:bodyPr>
          <a:lstStyle/>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96908"/>
          </a:xfrm>
        </p:spPr>
        <p:txBody>
          <a:bodyPr>
            <a:normAutofit fontScale="90000"/>
          </a:bodyPr>
          <a:lstStyle/>
          <a:p>
            <a:r>
              <a:rPr lang="ru-RU" dirty="0" smtClean="0">
                <a:solidFill>
                  <a:srgbClr val="FF0000"/>
                </a:solidFill>
              </a:rPr>
              <a:t>Королевская семья Великобритании</a:t>
            </a:r>
            <a:endParaRPr lang="ru-RU" dirty="0"/>
          </a:p>
        </p:txBody>
      </p:sp>
      <p:pic>
        <p:nvPicPr>
          <p:cNvPr id="4" name="Picture 2" descr="Картинка 3 из 7255">
            <a:hlinkClick r:id="rId2"/>
          </p:cNvPr>
          <p:cNvPicPr>
            <a:picLocks noGrp="1" noChangeAspect="1" noChangeArrowheads="1"/>
          </p:cNvPicPr>
          <p:nvPr>
            <p:ph idx="1"/>
          </p:nvPr>
        </p:nvPicPr>
        <p:blipFill>
          <a:blip r:embed="rId3" cstate="print"/>
          <a:srcRect/>
          <a:stretch>
            <a:fillRect/>
          </a:stretch>
        </p:blipFill>
        <p:spPr bwMode="auto">
          <a:xfrm>
            <a:off x="285720" y="1071546"/>
            <a:ext cx="8358246" cy="5786454"/>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TotalTime>
  <Words>162</Words>
  <Application>Microsoft Office PowerPoint</Application>
  <PresentationFormat>Экран (4:3)</PresentationFormat>
  <Paragraphs>12</Paragraphs>
  <Slides>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Тема Office</vt:lpstr>
      <vt:lpstr>Королевская семья Великобритании</vt:lpstr>
      <vt:lpstr>Королевская семья Великобритании</vt:lpstr>
      <vt:lpstr>Королевская семья Великобритании</vt:lpstr>
      <vt:lpstr>Королевская семья Великобритании</vt:lpstr>
      <vt:lpstr>Королевская семья Великобритании</vt:lpstr>
      <vt:lpstr>Prince Charles, The Prince of Wales</vt:lpstr>
      <vt:lpstr>He was married twice. His first wife was lady Diana Spencer (Princess Diana). They married in 1981 and had two sons. But they divorced in 1996. Princess Diana was loved by all the British, but she tragically died in a car crash in Paris in 1997. </vt:lpstr>
      <vt:lpstr>Королевская семья Великобритании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Россия</dc:creator>
  <cp:lastModifiedBy>Россия</cp:lastModifiedBy>
  <cp:revision>7</cp:revision>
  <dcterms:created xsi:type="dcterms:W3CDTF">2021-09-12T16:26:23Z</dcterms:created>
  <dcterms:modified xsi:type="dcterms:W3CDTF">2021-09-12T16:59:48Z</dcterms:modified>
</cp:coreProperties>
</file>