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0%BC%D1%8F%D1%82%D0%BD%D0%B8%D0%BA_%D0%9B%D0%B5%D1%80%D0%BC%D0%BE%D0%BD%D1%82%D0%BE%D0%B2%D1%83_(%D0%9F%D1%8F%D1%82%D0%B8%D0%B3%D0%BE%D1%80%D1%81%D0%BA)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3a/11/ba/3a11babb4b81fed8670880e4902c4b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00864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zen_doc/1873427/pub_5dce6664469b8d2c58ff4347_5dce676c93b4f037b1480dcd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84410" cy="41433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071934" y="1285860"/>
            <a:ext cx="4429124" cy="452431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isometricOffAxis1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Везде, для всех я песнь свою слагаю,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Везде разврат открыто я корю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И грудью грудь насилия встречаю,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И смело всем о правде говорю.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5c8/00008e7f-5235cf85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30" name="Picture 6" descr="https://i0.wp.com/img-fotki.yandex.ru/get/4711/81807755.32/0_63f69_da07e770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7599" cy="37147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00496" y="714356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Известно о дружбе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одним из народников, чиновником высокого ранга в администрации Терской области Михаилом Кипиани. Они объединились в борьбе за улучшение жизни горских народов и шли рядом вплоть до преждевременной смерти Кипиани в 1892 году. На его смерть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отозвался стихотворениями на русском и осетинском языках:</a:t>
            </a:r>
          </a:p>
          <a:p>
            <a:pPr fontAlgn="base"/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«…Плачешь и стонешь, родимый Кавказ.</a:t>
            </a:r>
          </a:p>
          <a:p>
            <a:pPr fontAlgn="base"/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Да, потерял ты достойного сына!</a:t>
            </a:r>
          </a:p>
          <a:p>
            <a:pPr fontAlgn="base"/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Все, что ты нашей земле завещал,</a:t>
            </a:r>
          </a:p>
          <a:p>
            <a:pPr fontAlgn="base"/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В образе скромном простого грузина</a:t>
            </a:r>
          </a:p>
          <a:p>
            <a:pPr fontAlgn="base"/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Все незабвенный наш брат совмещал».</a:t>
            </a: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3c/0009a52b-0cc0cd5b/12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571480"/>
            <a:ext cx="67866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Литературное творчество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Коста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Хетагурова предстает перед нами как завершенная система идеологических установок, придавших освободительному движению в Осетии национальный характер. Поэт — главный участник борьбы за свободу и независимость Осетии. В стихотворении «Я смерти не боюсь»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Коста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Хетагуров писал: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Я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счастия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не знал, но я готов свободу,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Которой я привык, как счастьем, дорожить,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Отдать за шаг один, который бы народу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Я мог когда-нибудь к свободе проложить.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ds04.infourok.ru/uploads/ex/067f/0001b42e-254f986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764386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Идеи справедливости и добра красной нитью проходят через все творчество </a:t>
            </a:r>
            <a:r>
              <a:rPr lang="ru-RU" sz="2800" dirty="0" err="1" smtClean="0">
                <a:latin typeface="Monotype Corsiva" pitchFamily="66" charset="0"/>
              </a:rPr>
              <a:t>Коста</a:t>
            </a:r>
            <a:r>
              <a:rPr lang="ru-RU" sz="2800" dirty="0" smtClean="0">
                <a:latin typeface="Monotype Corsiva" pitchFamily="66" charset="0"/>
              </a:rPr>
              <a:t>. Его волновала судьба простого человека, он думал о будущем горцев. Не случайно так много сил он отдавал вопросам просвещения, боролся за то, чтобы горцы имели свои школы, гимназии, приюты. Люди хорошо об этом знали и глубоко почитали поэта. Такой красноречивый факт: при перезахоронении </a:t>
            </a:r>
            <a:r>
              <a:rPr lang="ru-RU" sz="2800" dirty="0" err="1" smtClean="0">
                <a:latin typeface="Monotype Corsiva" pitchFamily="66" charset="0"/>
              </a:rPr>
              <a:t>Коста</a:t>
            </a:r>
            <a:r>
              <a:rPr lang="ru-RU" sz="2800" dirty="0" smtClean="0">
                <a:latin typeface="Monotype Corsiva" pitchFamily="66" charset="0"/>
              </a:rPr>
              <a:t>, когда многотысячная процессия направлялась к Осетинской слободке, на нынешней площади Свободы грузинская диаспора Владикавказа воздала почести поэту, покрыв его гроб золотистой парчой, а на нынешней площади Штыба армянская диаспора покрыла гроб серебряной парчой.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7oom.ru/powerpoint/fon-dlya-prezentacii-po-literature-2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57554" y="214290"/>
            <a:ext cx="564360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Бессильна злоба, </a:t>
            </a:r>
          </a:p>
          <a:p>
            <a:r>
              <a:rPr lang="ru-RU" sz="3600" dirty="0" smtClean="0">
                <a:latin typeface="Monotype Corsiva" pitchFamily="66" charset="0"/>
              </a:rPr>
              <a:t>Любовью попран ад, </a:t>
            </a:r>
          </a:p>
          <a:p>
            <a:r>
              <a:rPr lang="ru-RU" sz="3600" dirty="0" smtClean="0">
                <a:latin typeface="Monotype Corsiva" pitchFamily="66" charset="0"/>
              </a:rPr>
              <a:t>Повержен меч, разбиты цепи, </a:t>
            </a:r>
          </a:p>
          <a:p>
            <a:r>
              <a:rPr lang="ru-RU" sz="3600" dirty="0" smtClean="0">
                <a:latin typeface="Monotype Corsiva" pitchFamily="66" charset="0"/>
              </a:rPr>
              <a:t>Рассеян мрак тысячелетий, </a:t>
            </a:r>
          </a:p>
          <a:p>
            <a:r>
              <a:rPr lang="ru-RU" sz="3600" dirty="0" smtClean="0">
                <a:latin typeface="Monotype Corsiva" pitchFamily="66" charset="0"/>
              </a:rPr>
              <a:t>Народ народу брат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r>
              <a:rPr lang="ru-RU" sz="3600" dirty="0" err="1" smtClean="0">
                <a:latin typeface="Monotype Corsiva" pitchFamily="66" charset="0"/>
              </a:rPr>
              <a:t>Коста</a:t>
            </a:r>
            <a:r>
              <a:rPr lang="ru-RU" sz="3600" dirty="0" smtClean="0">
                <a:latin typeface="Monotype Corsiva" pitchFamily="66" charset="0"/>
              </a:rPr>
              <a:t> был миротворцем 19 века, он хотел, чтобы люди не враждовали, а жили в мире и в согласии, «народ народу брат»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4" name="Picture 4" descr="https://ds05.infourok.ru/uploads/ex/0100/0001c237-0ea850a7/hello_html_15c1cf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8932"/>
            <a:ext cx="3071802" cy="450906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unart.pro/uploads/posts/2020-04/1586342674_15-p-literaturnie-foni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20" y="357166"/>
            <a:ext cx="664370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наше время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Школьники Владикавказа участвуют в акции «Школа мира» , они являются последователями великого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Коста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 «Сохранить мир на земле – глобальная проблема человечества» – кто будет с этим спорить, разве что выживший из ума или совсем утративший чувство реальности. Ну а то, что «Кавказ – наш общий дом», и слова великого поэта и просветителя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Коста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Хетагурова «Дети Осетии, братьями станем» всегда актуальны, в этом нет сомнений.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098" name="Picture 2" descr="https://avatars.mds.yandex.net/get-zen_doc/1852570/pub_5ca725ad6922ae00b3d50ad0_5ca725d5d86eb400b4bb03ce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3289282" cy="264320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100" name="Picture 4" descr="http://mirotvorec-sev.ru/wp-content/uploads/2015/09/gkvFT0hBJL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571612"/>
            <a:ext cx="2214546" cy="271462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104" name="Picture 8" descr="https://pbs.twimg.com/profile_images/507609874973204480/Y-pwIxyO.png"/>
          <p:cNvPicPr>
            <a:picLocks noChangeAspect="1" noChangeArrowheads="1"/>
          </p:cNvPicPr>
          <p:nvPr/>
        </p:nvPicPr>
        <p:blipFill>
          <a:blip r:embed="rId5" cstate="print"/>
          <a:srcRect b="15322"/>
          <a:stretch>
            <a:fillRect/>
          </a:stretch>
        </p:blipFill>
        <p:spPr bwMode="auto">
          <a:xfrm>
            <a:off x="4000496" y="3643314"/>
            <a:ext cx="4286280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region15.ru/wp-content/uploads/2019/02/DSCN4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fondmira.by/wp-content/uploads/2019/10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get-pdb/1732360/d7a0d7fa-350c-47ac-8f77-8705dcc6f1af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1" name="Picture 5" descr="https://im0-tub-ru.yandex.net/i?id=b63415552376abed0ef6caa9c8701ad7-l&amp;ref=rim&amp;n=13&amp;w=1302&amp;h=929"/>
          <p:cNvPicPr>
            <a:picLocks noChangeAspect="1" noChangeArrowheads="1"/>
          </p:cNvPicPr>
          <p:nvPr/>
        </p:nvPicPr>
        <p:blipFill>
          <a:blip r:embed="rId3"/>
          <a:srcRect l="50013"/>
          <a:stretch>
            <a:fillRect/>
          </a:stretch>
        </p:blipFill>
        <p:spPr bwMode="auto">
          <a:xfrm>
            <a:off x="1" y="0"/>
            <a:ext cx="3286116" cy="350043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Вертикальный свиток 6"/>
          <p:cNvSpPr/>
          <p:nvPr/>
        </p:nvSpPr>
        <p:spPr>
          <a:xfrm>
            <a:off x="4714876" y="0"/>
            <a:ext cx="4429124" cy="68580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Дети Осетии,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Братьями станем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В нашем едином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И дружеском стане.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С нами высокое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Знамя народа.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К свету, с победною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Песней похода!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К правде сверкающей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Смело шагайте!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Трусы, бездельники,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Прочь! Не мешайте!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1732360/d7a0d7fa-350c-47ac-8f77-8705dcc6f1af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0"/>
            <a:ext cx="47148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Десять лет назад одна из звёзд в созвездии Дракона была названа именем </a:t>
            </a:r>
            <a:r>
              <a:rPr lang="ru-RU" sz="3200" b="1" dirty="0" err="1" smtClean="0">
                <a:latin typeface="Monotype Corsiva" pitchFamily="66" charset="0"/>
              </a:rPr>
              <a:t>Коста</a:t>
            </a:r>
            <a:r>
              <a:rPr lang="ru-RU" sz="3200" b="1" dirty="0" smtClean="0">
                <a:latin typeface="Monotype Corsiva" pitchFamily="66" charset="0"/>
              </a:rPr>
              <a:t> Хетагурова</a:t>
            </a:r>
            <a:r>
              <a:rPr lang="ru-RU" sz="3200" dirty="0" smtClean="0">
                <a:latin typeface="Monotype Corsiva" pitchFamily="66" charset="0"/>
              </a:rPr>
              <a:t>. По мнению исследователей жизни и творчества осетинского поэта и просветителя, это в полной мере отражает масштаб его личности. В одном из своих стихотворений он так и писал: «Вселенная - Отечество моё». 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7412" name="Picture 4" descr="http://visualrian.ru/images/old_preview/67/05/670519_preview_w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8992" cy="331633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avatars.mds.yandex.net/get-pdb/901820/f4617135-b855-45c3-a63a-140f43d3c497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785794"/>
            <a:ext cx="4857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Исследователи творчества </a:t>
            </a:r>
            <a:r>
              <a:rPr lang="ru-RU" sz="2800" dirty="0" err="1" smtClean="0">
                <a:latin typeface="Monotype Corsiva" pitchFamily="66" charset="0"/>
              </a:rPr>
              <a:t>Коста</a:t>
            </a:r>
            <a:r>
              <a:rPr lang="ru-RU" sz="2800" dirty="0" smtClean="0">
                <a:latin typeface="Monotype Corsiva" pitchFamily="66" charset="0"/>
              </a:rPr>
              <a:t> подчёркивают, что, несмотря на ярко выраженное в произведениях </a:t>
            </a:r>
            <a:r>
              <a:rPr lang="ru-RU" sz="2800" dirty="0" err="1" smtClean="0">
                <a:latin typeface="Monotype Corsiva" pitchFamily="66" charset="0"/>
              </a:rPr>
              <a:t>Коста</a:t>
            </a:r>
            <a:r>
              <a:rPr lang="ru-RU" sz="2800" dirty="0" smtClean="0">
                <a:latin typeface="Monotype Corsiva" pitchFamily="66" charset="0"/>
              </a:rPr>
              <a:t> Хетагурова беспокойство о судьбе своего народа, протест против притеснения горцев и против несправедливости, идеи революционного разрушения были ему чужды. Он проповедовал любовь и православные ценности - это две ключевые темы в его творчестве.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4342" name="Picture 6" descr="http://vechorka.ru/media/photos/51/51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3559169" cy="385765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ds04.infourok.ru/uploads/ex/083c/0009a52b-0cc0cd5b/12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928670"/>
            <a:ext cx="55721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200" i="1" dirty="0" smtClean="0">
                <a:latin typeface="Monotype Corsiva" pitchFamily="66" charset="0"/>
              </a:rPr>
              <a:t>Завещание</a:t>
            </a:r>
          </a:p>
          <a:p>
            <a:pPr fontAlgn="t"/>
            <a:r>
              <a:rPr lang="ru-RU" sz="3200" i="1" dirty="0" smtClean="0">
                <a:latin typeface="Monotype Corsiva" pitchFamily="66" charset="0"/>
              </a:rPr>
              <a:t>Прости, если отзвук рыданья</a:t>
            </a:r>
            <a:endParaRPr lang="ru-RU" sz="3200" dirty="0" smtClean="0">
              <a:latin typeface="Monotype Corsiva" pitchFamily="66" charset="0"/>
            </a:endParaRPr>
          </a:p>
          <a:p>
            <a:pPr fontAlgn="t"/>
            <a:r>
              <a:rPr lang="ru-RU" sz="3200" i="1" dirty="0" smtClean="0">
                <a:latin typeface="Monotype Corsiva" pitchFamily="66" charset="0"/>
              </a:rPr>
              <a:t>Услышишь ты в песне моей:</a:t>
            </a:r>
            <a:endParaRPr lang="ru-RU" sz="3200" dirty="0" smtClean="0">
              <a:latin typeface="Monotype Corsiva" pitchFamily="66" charset="0"/>
            </a:endParaRPr>
          </a:p>
          <a:p>
            <a:pPr fontAlgn="t"/>
            <a:r>
              <a:rPr lang="ru-RU" sz="3200" i="1" dirty="0" smtClean="0">
                <a:latin typeface="Monotype Corsiva" pitchFamily="66" charset="0"/>
              </a:rPr>
              <a:t>Чьё сердце не знает страданья,</a:t>
            </a:r>
            <a:endParaRPr lang="ru-RU" sz="3200" dirty="0" smtClean="0">
              <a:latin typeface="Monotype Corsiva" pitchFamily="66" charset="0"/>
            </a:endParaRPr>
          </a:p>
          <a:p>
            <a:pPr fontAlgn="t"/>
            <a:r>
              <a:rPr lang="ru-RU" sz="3200" i="1" dirty="0" smtClean="0">
                <a:latin typeface="Monotype Corsiva" pitchFamily="66" charset="0"/>
              </a:rPr>
              <a:t>Тот пусть и поёт веселей,</a:t>
            </a:r>
            <a:endParaRPr lang="ru-RU" sz="3200" dirty="0" smtClean="0">
              <a:latin typeface="Monotype Corsiva" pitchFamily="66" charset="0"/>
            </a:endParaRPr>
          </a:p>
          <a:p>
            <a:pPr fontAlgn="t"/>
            <a:r>
              <a:rPr lang="ru-RU" sz="3200" i="1" dirty="0" smtClean="0">
                <a:latin typeface="Monotype Corsiva" pitchFamily="66" charset="0"/>
              </a:rPr>
              <a:t>Но если бы роду людскому</a:t>
            </a:r>
            <a:endParaRPr lang="ru-RU" sz="3200" dirty="0" smtClean="0">
              <a:latin typeface="Monotype Corsiva" pitchFamily="66" charset="0"/>
            </a:endParaRPr>
          </a:p>
          <a:p>
            <a:pPr fontAlgn="t"/>
            <a:r>
              <a:rPr lang="ru-RU" sz="3200" i="1" dirty="0" smtClean="0">
                <a:latin typeface="Monotype Corsiva" pitchFamily="66" charset="0"/>
              </a:rPr>
              <a:t>Мне долг оплатить довелось,</a:t>
            </a:r>
            <a:endParaRPr lang="ru-RU" sz="3200" dirty="0" smtClean="0">
              <a:latin typeface="Monotype Corsiva" pitchFamily="66" charset="0"/>
            </a:endParaRPr>
          </a:p>
          <a:p>
            <a:pPr fontAlgn="t"/>
            <a:r>
              <a:rPr lang="ru-RU" sz="3200" i="1" dirty="0" smtClean="0">
                <a:latin typeface="Monotype Corsiva" pitchFamily="66" charset="0"/>
              </a:rPr>
              <a:t>Тогда б я запел по-другому,</a:t>
            </a:r>
            <a:endParaRPr lang="ru-RU" sz="3200" dirty="0" smtClean="0">
              <a:latin typeface="Monotype Corsiva" pitchFamily="66" charset="0"/>
            </a:endParaRPr>
          </a:p>
          <a:p>
            <a:pPr fontAlgn="t"/>
            <a:r>
              <a:rPr lang="ru-RU" sz="3200" i="1" dirty="0" smtClean="0">
                <a:latin typeface="Monotype Corsiva" pitchFamily="66" charset="0"/>
              </a:rPr>
              <a:t>Запел бы без боли, без слёз.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rot.info/uploads/posts/2020-01/1579212374_90-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Всего два четверостишия, но они обладают удивительной глубиной.</a:t>
            </a:r>
          </a:p>
          <a:p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 Отец </a:t>
            </a:r>
            <a:r>
              <a:rPr lang="ru-RU" sz="3200" dirty="0" err="1" smtClean="0">
                <a:latin typeface="Monotype Corsiva" pitchFamily="66" charset="0"/>
              </a:rPr>
              <a:t>Коста</a:t>
            </a:r>
            <a:r>
              <a:rPr lang="ru-RU" sz="3200" dirty="0" smtClean="0">
                <a:latin typeface="Monotype Corsiva" pitchFamily="66" charset="0"/>
              </a:rPr>
              <a:t> воевал, несколько раз был ранен. И, рассуждая над этим, он понимал, что долг воина - жертвовать собой ради других. Но и в мирной жизни тоже можно жертвовать собой ради других. Поэтому он занимал такую гражданскую позицию, это было частью его религиозно-философского представления о смысле жизни, это было его самопожертвование.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up/datai/163072/0006-010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571868" y="0"/>
            <a:ext cx="5572132" cy="65556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Monotype Corsiva" pitchFamily="66" charset="0"/>
                <a:cs typeface="Arial" pitchFamily="34" charset="0"/>
              </a:rPr>
              <a:t>16 (28) августа 1889 года на церемонии открытия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Monotype Corsiva" pitchFamily="66" charset="0"/>
                <a:cs typeface="Arial" pitchFamily="34" charset="0"/>
                <a:hlinkClick r:id="rId3" tooltip="Памятник Лермонтову (Пятигорск)"/>
              </a:rPr>
              <a:t>памятника М. Ю. Лермонтову в Пятигорске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Monotype Corsiva" pitchFamily="66" charset="0"/>
                <a:cs typeface="Arial" pitchFamily="34" charset="0"/>
              </a:rPr>
              <a:t> 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Monotype Corsiva" pitchFamily="66" charset="0"/>
                <a:cs typeface="Arial" pitchFamily="34" charset="0"/>
              </a:rPr>
              <a:t>Коста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Monotype Corsiva" pitchFamily="66" charset="0"/>
                <a:cs typeface="Arial" pitchFamily="34" charset="0"/>
              </a:rPr>
              <a:t> Хетагуров был среди гостей, официально приглашённых на это торжественное мероприятие, и возложил к пьедесталу венок, на котором было написано: «От сынов Кавказа». Он выступил с речью и в конце своего выступления прочитал написанное экспромтом стихотворение «Перед памятником». Позже, на торжественном обеде, посвященном открытию памятника, Хетагуров обратился к собравшимся со словами: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8436" name="Picture 4" descr="«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44488" y="0"/>
            <a:ext cx="285750" cy="219075"/>
          </a:xfrm>
          <a:prstGeom prst="rect">
            <a:avLst/>
          </a:prstGeom>
          <a:noFill/>
        </p:spPr>
      </p:pic>
      <p:pic>
        <p:nvPicPr>
          <p:cNvPr id="18438" name="Picture 6" descr="https://pm1.narvii.com/6753/24e1f89cb4572566075e2790c24ac8927f7dd2bev2_h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3273417" cy="321471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https://st.depositphotos.com/1017950/1582/i/950/depositphotos_15820269-stock-photo-vintage-texture-with-ink-p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00100" y="714356"/>
            <a:ext cx="5072098" cy="2246769"/>
          </a:xfrm>
          <a:prstGeom prst="rect">
            <a:avLst/>
          </a:prstGeom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...пусть этот праздник послужит стимулом для нашего возрождения к лучшему, честному, доброму. Пусть поэзия Лермонтова жжёт наши сердца и учит нас правде.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6" name="Picture 2" descr="https://avatars.mds.yandex.net/get-zen_doc/1658683/pub_5de3bbc1d7859b00b1892a2b_5de3bbd598fe7900ad8ebc9f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071810"/>
            <a:ext cx="3571868" cy="378619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fs01.infourok.ru/images/doc/41/5169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71514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Многие исследователи пытались связать  имя </a:t>
            </a:r>
            <a:r>
              <a:rPr lang="ru-RU" sz="2800" dirty="0" err="1" smtClean="0">
                <a:latin typeface="Monotype Corsiva" pitchFamily="66" charset="0"/>
              </a:rPr>
              <a:t>Коста</a:t>
            </a:r>
            <a:r>
              <a:rPr lang="ru-RU" sz="2800" dirty="0" smtClean="0">
                <a:latin typeface="Monotype Corsiva" pitchFamily="66" charset="0"/>
              </a:rPr>
              <a:t> с революционно-настроенной молодежью. Но никаких подобных фактов в его жизни не было.  </a:t>
            </a:r>
            <a:r>
              <a:rPr lang="ru-RU" sz="2800" dirty="0" err="1" smtClean="0">
                <a:latin typeface="Monotype Corsiva" pitchFamily="66" charset="0"/>
              </a:rPr>
              <a:t>Коста</a:t>
            </a:r>
            <a:r>
              <a:rPr lang="ru-RU" sz="2800" dirty="0" smtClean="0">
                <a:latin typeface="Monotype Corsiva" pitchFamily="66" charset="0"/>
              </a:rPr>
              <a:t> выполнял совершенно другую миссию — созидатель, просветитель, которому чужды революционные разрушения: «Весь мир — мой храм, любовь — моя святыня, Вселенная — отечество мое». </a:t>
            </a:r>
          </a:p>
          <a:p>
            <a:r>
              <a:rPr lang="ru-RU" sz="2800" dirty="0" smtClean="0">
                <a:latin typeface="Monotype Corsiva" pitchFamily="66" charset="0"/>
              </a:rPr>
              <a:t>Человеком Хетагуров был предельно справедливым и глубоко неравнодушным, и его творчество во многом было обличительным. И конечно, это не нравилось властям. Поэт дважды оказывался в ссылке. 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s://klv-oboi.by/img/gallery/6/thumbs/thumb_l_266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21514" name="Picture 10" descr="https://ds02.infourok.ru/uploads/ex/040b/000497ea-53a55fc6/img11.jpg"/>
          <p:cNvPicPr>
            <a:picLocks noChangeAspect="1" noChangeArrowheads="1"/>
          </p:cNvPicPr>
          <p:nvPr/>
        </p:nvPicPr>
        <p:blipFill>
          <a:blip r:embed="rId3"/>
          <a:srcRect r="46875" b="8333"/>
          <a:stretch>
            <a:fillRect/>
          </a:stretch>
        </p:blipFill>
        <p:spPr bwMode="auto">
          <a:xfrm>
            <a:off x="6715108" y="4143380"/>
            <a:ext cx="2428892" cy="271462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1516" name="Picture 12" descr="https://i0.wp.com/img-fotki.yandex.ru/get/4711/81807755.32/0_63f69_da07e770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3214678" cy="400050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71720" y="0"/>
            <a:ext cx="6572280" cy="5386090"/>
          </a:xfrm>
          <a:prstGeom prst="rect">
            <a:avLst/>
          </a:prstGeom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Коста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входил в число той интеллигенции, которая ратовала за предоставление женщине права на образование. Он вместе с единомышленниками  боролся против закрытия благотворительной женской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Ольгинской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гимназии во Владикавказе. И цель была достигнута, но последовало наказание: Хетагурова сослали в родовое село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Георгиевско-Осетинское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. В ссылке, как вспоминали современники, он сумел сосредоточить вокруг себя северокавказскую интеллигенцию.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617</Words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2020-09-24T17:03:52Z</dcterms:created>
  <dcterms:modified xsi:type="dcterms:W3CDTF">2020-09-26T03:53:54Z</dcterms:modified>
</cp:coreProperties>
</file>