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68ABE0A-9006-4F96-B1AC-E65613922FDA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F9914A1-4E3A-42FD-B30D-E5884741CDF3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762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BE0A-9006-4F96-B1AC-E65613922FDA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14A1-4E3A-42FD-B30D-E5884741C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91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BE0A-9006-4F96-B1AC-E65613922FDA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14A1-4E3A-42FD-B30D-E5884741C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332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BE0A-9006-4F96-B1AC-E65613922FDA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14A1-4E3A-42FD-B30D-E5884741CDF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1712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BE0A-9006-4F96-B1AC-E65613922FDA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14A1-4E3A-42FD-B30D-E5884741C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9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BE0A-9006-4F96-B1AC-E65613922FDA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14A1-4E3A-42FD-B30D-E5884741C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882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BE0A-9006-4F96-B1AC-E65613922FDA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14A1-4E3A-42FD-B30D-E5884741C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90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BE0A-9006-4F96-B1AC-E65613922FDA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14A1-4E3A-42FD-B30D-E5884741C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805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BE0A-9006-4F96-B1AC-E65613922FDA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14A1-4E3A-42FD-B30D-E5884741C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80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BE0A-9006-4F96-B1AC-E65613922FDA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14A1-4E3A-42FD-B30D-E5884741C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90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BE0A-9006-4F96-B1AC-E65613922FDA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14A1-4E3A-42FD-B30D-E5884741C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39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BE0A-9006-4F96-B1AC-E65613922FDA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14A1-4E3A-42FD-B30D-E5884741C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70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BE0A-9006-4F96-B1AC-E65613922FDA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14A1-4E3A-42FD-B30D-E5884741C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976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BE0A-9006-4F96-B1AC-E65613922FDA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14A1-4E3A-42FD-B30D-E5884741C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35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BE0A-9006-4F96-B1AC-E65613922FDA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14A1-4E3A-42FD-B30D-E5884741C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13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BE0A-9006-4F96-B1AC-E65613922FDA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14A1-4E3A-42FD-B30D-E5884741C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3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BE0A-9006-4F96-B1AC-E65613922FDA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14A1-4E3A-42FD-B30D-E5884741C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17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68ABE0A-9006-4F96-B1AC-E65613922FDA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F9914A1-4E3A-42FD-B30D-E5884741C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05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 подчиняется законам справедливости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учитель начальных классов МОУ СШ №6 Панченко Л.М.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6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Реклама «Нет – коррупции!»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Коррупция –это плохо!</a:t>
            </a:r>
          </a:p>
          <a:p>
            <a:r>
              <a:rPr lang="ru-RU" dirty="0"/>
              <a:t>Уважение и правда –вот наши идеалы!</a:t>
            </a:r>
          </a:p>
          <a:p>
            <a:r>
              <a:rPr lang="ru-RU" dirty="0"/>
              <a:t>Вступай в нашу команду «Движение –вперёд!»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6436" y="2063396"/>
            <a:ext cx="3855876" cy="3035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5499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Позитивные установки: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мире больше добра, чем зла.</a:t>
            </a:r>
            <a:endParaRPr lang="ru-RU" dirty="0"/>
          </a:p>
          <a:p>
            <a:r>
              <a:rPr lang="ru-RU" dirty="0" smtClean="0"/>
              <a:t>Мир полон смысла, всё подчиняется законам </a:t>
            </a:r>
          </a:p>
          <a:p>
            <a:pPr marL="0" indent="0">
              <a:buNone/>
            </a:pPr>
            <a:r>
              <a:rPr lang="ru-RU" dirty="0" smtClean="0"/>
              <a:t>     справедливости.</a:t>
            </a:r>
          </a:p>
          <a:p>
            <a:r>
              <a:rPr lang="ru-RU" dirty="0" smtClean="0"/>
              <a:t>Ценность собственного Я:</a:t>
            </a:r>
          </a:p>
          <a:p>
            <a:r>
              <a:rPr lang="ru-RU" dirty="0" smtClean="0"/>
              <a:t> я –хороший и любимый.</a:t>
            </a:r>
          </a:p>
          <a:p>
            <a:r>
              <a:rPr lang="ru-RU" dirty="0" smtClean="0"/>
              <a:t>Я – </a:t>
            </a:r>
            <a:r>
              <a:rPr lang="ru-RU" dirty="0" err="1" smtClean="0"/>
              <a:t>успешний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Я – веду себя достойно.</a:t>
            </a:r>
          </a:p>
          <a:p>
            <a:endParaRPr lang="ru-RU" dirty="0"/>
          </a:p>
        </p:txBody>
      </p:sp>
      <p:pic>
        <p:nvPicPr>
          <p:cNvPr id="4" name="Picture 4" descr="C:\Users\Артур\Downloads\image-21-11-19-06-44-1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2909" y="2337011"/>
            <a:ext cx="3228109" cy="2763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737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девиз: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10394707" cy="1247840"/>
          </a:xfrm>
        </p:spPr>
        <p:txBody>
          <a:bodyPr/>
          <a:lstStyle/>
          <a:p>
            <a:r>
              <a:rPr lang="ru-RU" dirty="0" smtClean="0"/>
              <a:t>«Много знать – престижно, помогать товарищу – нормально, жить без творчества и активности – скучно»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36" y="2909455"/>
            <a:ext cx="3948545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09434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редакции журнала</a:t>
            </a:r>
            <a:br>
              <a:rPr lang="ru-RU" dirty="0" smtClean="0"/>
            </a:br>
            <a:r>
              <a:rPr lang="ru-RU" dirty="0" smtClean="0"/>
              <a:t> «Человек и Закон»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Сотрудники редакции: </a:t>
            </a:r>
          </a:p>
          <a:p>
            <a:r>
              <a:rPr lang="ru-RU" dirty="0" smtClean="0"/>
              <a:t>главный редактор</a:t>
            </a:r>
          </a:p>
          <a:p>
            <a:r>
              <a:rPr lang="ru-RU" dirty="0" smtClean="0"/>
              <a:t>Корреспонденты</a:t>
            </a:r>
            <a:endParaRPr lang="ru-RU" dirty="0"/>
          </a:p>
          <a:p>
            <a:r>
              <a:rPr lang="ru-RU" dirty="0" smtClean="0"/>
              <a:t> корректор</a:t>
            </a:r>
          </a:p>
          <a:p>
            <a:r>
              <a:rPr lang="ru-RU" dirty="0" smtClean="0"/>
              <a:t> художники.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4239" r="11979"/>
          <a:stretch>
            <a:fillRect/>
          </a:stretch>
        </p:blipFill>
        <p:spPr bwMode="auto">
          <a:xfrm>
            <a:off x="6442363" y="1837765"/>
            <a:ext cx="3545245" cy="3536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015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Счастлив ли 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184358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Счастье –это когда есть рядом тот, кого ты любишь: </a:t>
            </a:r>
          </a:p>
          <a:p>
            <a:r>
              <a:rPr lang="ru-RU" dirty="0" smtClean="0"/>
              <a:t>семья, близкие люди.</a:t>
            </a:r>
          </a:p>
          <a:p>
            <a:r>
              <a:rPr lang="ru-RU" dirty="0" smtClean="0"/>
              <a:t>Счастье –это достижение цели, когда всё получается.</a:t>
            </a:r>
          </a:p>
          <a:p>
            <a:r>
              <a:rPr lang="ru-RU" dirty="0" smtClean="0"/>
              <a:t>Счастье –это когда тебя любят и уважают.</a:t>
            </a:r>
            <a:endParaRPr lang="ru-RU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6" y="1510144"/>
            <a:ext cx="3067727" cy="3388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45073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отдел писем поступило письмо.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3345" y="1704110"/>
            <a:ext cx="11232907" cy="36704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Стихотворение ученицы 5 класса:</a:t>
            </a:r>
          </a:p>
          <a:p>
            <a:pPr marL="0" indent="0">
              <a:buNone/>
            </a:pPr>
            <a:r>
              <a:rPr lang="ru-RU" dirty="0" smtClean="0"/>
              <a:t>Мир так огромен, вместил в себя всё.</a:t>
            </a:r>
          </a:p>
          <a:p>
            <a:pPr marL="0" indent="0">
              <a:buNone/>
            </a:pPr>
            <a:r>
              <a:rPr lang="ru-RU" dirty="0" smtClean="0"/>
              <a:t>Подлость и чёрствость, тепло и добро.</a:t>
            </a:r>
          </a:p>
          <a:p>
            <a:pPr marL="0" indent="0">
              <a:buNone/>
            </a:pPr>
            <a:r>
              <a:rPr lang="ru-RU" dirty="0" smtClean="0"/>
              <a:t>Горе и боль, безысходность и грусть.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А где-то планета из сказочных роз.</a:t>
            </a:r>
          </a:p>
          <a:p>
            <a:pPr marL="0" indent="0">
              <a:buNone/>
            </a:pPr>
            <a:r>
              <a:rPr lang="ru-RU" dirty="0" smtClean="0"/>
              <a:t>Маленький принц, загляни за вулкан,</a:t>
            </a:r>
          </a:p>
          <a:p>
            <a:pPr marL="0" indent="0">
              <a:buNone/>
            </a:pPr>
            <a:r>
              <a:rPr lang="ru-RU" dirty="0" smtClean="0"/>
              <a:t>Видишь меня сквозь небесный туман?</a:t>
            </a:r>
          </a:p>
          <a:p>
            <a:pPr marL="0" indent="0">
              <a:buNone/>
            </a:pPr>
            <a:r>
              <a:rPr lang="ru-RU" dirty="0" smtClean="0"/>
              <a:t>Сможешь помочь отыскать  такой мир</a:t>
            </a:r>
          </a:p>
          <a:p>
            <a:pPr marL="0" indent="0">
              <a:buNone/>
            </a:pPr>
            <a:r>
              <a:rPr lang="ru-RU" dirty="0" smtClean="0"/>
              <a:t>Где нет предательства, зла, воровства?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Где ту страну отыскать, подскажи?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891" y="1926864"/>
            <a:ext cx="2375355" cy="2729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Объект 4" descr="D:\фото\2019\4 июнь-август\IMG_20190616_105104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26031" y="2037236"/>
            <a:ext cx="2716421" cy="2521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6932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Значение слов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Закон  в праве – нормативный акт, принятый высшим органом государственной власти в установленном конституцией порядке, Обладает высшей юридической силой.</a:t>
            </a:r>
          </a:p>
          <a:p>
            <a:r>
              <a:rPr lang="ru-RU" dirty="0" smtClean="0"/>
              <a:t>Правонарушение – виновное противоправное деяние, совершённое вменяемым человеком, достигшим установленного законом возраста.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Коррупция – использование должностным лицом своих властных полномочий и доверенных ему прав, а также связанных с этим официальным статусом авторитета, возможностей, связей в целях личной выгоды, противоречащее законодательству и моральной установке.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74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Коррупция или нет?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016" y="1769790"/>
            <a:ext cx="3156384" cy="2041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7164" y="1769790"/>
            <a:ext cx="3972182" cy="2041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727" y="3366655"/>
            <a:ext cx="3366655" cy="2355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0266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Меры борьбы с коррупцией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1602726"/>
          </a:xfrm>
        </p:spPr>
        <p:txBody>
          <a:bodyPr/>
          <a:lstStyle/>
          <a:p>
            <a:pPr lvl="0"/>
            <a:r>
              <a:rPr lang="ru-RU" dirty="0"/>
              <a:t>Для себя каждый должен выбрать в качестве жизненного правила слова «Жить честно и не по лжи!»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4726" y="2867891"/>
            <a:ext cx="3960440" cy="2503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8107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178</TotalTime>
  <Words>339</Words>
  <Application>Microsoft Office PowerPoint</Application>
  <PresentationFormat>Широкоэкранный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Impact</vt:lpstr>
      <vt:lpstr>Главное мероприятие</vt:lpstr>
      <vt:lpstr>Все подчиняется законам справедливости</vt:lpstr>
      <vt:lpstr>Позитивные установки:</vt:lpstr>
      <vt:lpstr>Наш девиз:</vt:lpstr>
      <vt:lpstr>Работа редакции журнала  «Человек и Закон»</vt:lpstr>
      <vt:lpstr>Счастлив ли я?</vt:lpstr>
      <vt:lpstr>В отдел писем поступило письмо.</vt:lpstr>
      <vt:lpstr>Значение слов</vt:lpstr>
      <vt:lpstr>Коррупция или нет?</vt:lpstr>
      <vt:lpstr>Меры борьбы с коррупцией</vt:lpstr>
      <vt:lpstr>Реклама «Нет – коррупции!»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подчиняется законам справедливости</dc:title>
  <dc:creator>Пользователь</dc:creator>
  <cp:lastModifiedBy>Пользователь</cp:lastModifiedBy>
  <cp:revision>20</cp:revision>
  <dcterms:created xsi:type="dcterms:W3CDTF">2019-12-07T20:17:41Z</dcterms:created>
  <dcterms:modified xsi:type="dcterms:W3CDTF">2019-12-08T07:11:26Z</dcterms:modified>
</cp:coreProperties>
</file>