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adme.ru/svoboda-sdelaj-sam/10-uprazhnenij-na-rastyazhku-kotorye-podaryat-vam-gibkost-koshki-za-4-nedeli-2139265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adme.ru/svoboda-sdelaj-sam/10-uprazhnenij-na-rastyazhku-kotorye-podaryat-vam-gibkost-koshki-za-4-nedeli-2139265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-yw48KAe_8M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adme.ru/svoboda-sdelaj-sam/10-uprazhnenij-na-rastyazhku-kotorye-podaryat-vam-gibkost-koshki-za-4-nedeli-2139265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adme.ru/svoboda-sdelaj-sam/10-uprazhnenij-na-rastyazhku-kotorye-podaryat-vam-gibkost-koshki-za-4-nedeli-2139265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adme.ru/svoboda-sdelaj-sam/10-uprazhnenij-na-rastyazhku-kotorye-podaryat-vam-gibkost-koshki-za-4-nedeli-2139265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adme.ru/svoboda-sdelaj-sam/10-uprazhnenij-na-rastyazhku-kotorye-podaryat-vam-gibkost-koshki-za-4-nedeli-2139265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adme.ru/svoboda-sdelaj-sam/10-uprazhnenij-na-rastyazhku-kotorye-podaryat-vam-gibkost-koshki-za-4-nedeli-2139265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adme.ru/svoboda-sdelaj-sam/10-uprazhnenij-na-rastyazhku-kotorye-podaryat-vam-gibkost-koshki-za-4-nedeli-2139265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adme.ru/svoboda-sdelaj-sam/10-uprazhnenij-na-rastyazhku-kotorye-podaryat-vam-gibkost-koshki-za-4-nedeli-2139265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adme.ru/svoboda-sdelaj-sam/10-uprazhnenij-na-rastyazhku-kotorye-podaryat-vam-gibkost-koshki-za-4-nedeli-2139265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000240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«Комплекс упражнений на развитие гибкости».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4857760"/>
            <a:ext cx="6400800" cy="1752600"/>
          </a:xfrm>
        </p:spPr>
        <p:txBody>
          <a:bodyPr/>
          <a:lstStyle/>
          <a:p>
            <a:pPr algn="r"/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Самусенко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Илья Андреевич</a:t>
            </a: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Гр. 1ТЭО-18</a:t>
            </a:r>
            <a:endParaRPr lang="ru-RU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Поперечная растяжка сидя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0 упражнений на растяжку, которые подарят вам гибкость кошки за 4 недели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42" y="1357298"/>
            <a:ext cx="3580072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14282" y="1500174"/>
            <a:ext cx="478634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Поперечная растяжка сидя повышает гибкость 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внутренней и внешней части ног.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Сядьте на пол.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Разведите ноги в стороны настолько широко, насколько можете.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Вытяните руки вперед как можно дальше.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Задержитесь на 30 секунд.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Скручивание сидя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0 упражнений на растяжку, которые подарят вам гибкость кошки за 4 недели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066" y="1428736"/>
            <a:ext cx="3784800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14282" y="1571612"/>
            <a:ext cx="464347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200" b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Скручивание сидя</a:t>
            </a:r>
            <a:r>
              <a:rPr kumimoji="0" lang="ru-RU" sz="2200" b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200" b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отлично подходит для повышения гибкости </a:t>
            </a:r>
            <a:r>
              <a:rPr kumimoji="0" lang="ru-RU" sz="22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плеч, груди и позвоночника.</a:t>
            </a:r>
            <a:endParaRPr kumimoji="0" lang="ru-RU" sz="2200" b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200" b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Сядьте на пол и держите ноги прямо.</a:t>
            </a:r>
            <a:endParaRPr kumimoji="0" lang="ru-RU" sz="2200" b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200" b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Согните правое колено и заведите правую ногу за левую.</a:t>
            </a:r>
            <a:endParaRPr kumimoji="0" lang="ru-RU" sz="2200" b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200" b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Левым локтем упритесь в правое колено и осторожно потянитесь.</a:t>
            </a:r>
            <a:endParaRPr kumimoji="0" lang="ru-RU" sz="2200" b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200" b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Задержитесь на 30 секунд и вернитесь в исходное положение.</a:t>
            </a:r>
            <a:endParaRPr kumimoji="0" lang="ru-RU" sz="2200" b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200" b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Повторите в другую сторону.</a:t>
            </a:r>
            <a:endParaRPr kumimoji="0" lang="ru-RU" sz="2200" b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24003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Растяжка «Кошка»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0 упражнений на растяжку, которые подарят вам гибкость кошки за 4 недели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1142984"/>
            <a:ext cx="822960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4071942"/>
            <a:ext cx="8572528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9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«Кошка» отлично подходит для </a:t>
            </a:r>
            <a:r>
              <a:rPr kumimoji="0" lang="ru-RU" sz="1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разогрева позвоночника, она также влияет на гибкость спины, шеи и плеч.</a:t>
            </a:r>
            <a:endParaRPr kumimoji="0" lang="ru-RU" sz="19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9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Упритесь ладонями и коленями в пол.</a:t>
            </a:r>
            <a:endParaRPr kumimoji="0" lang="ru-RU" sz="19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9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Медленно прогните спину, опуская живот к полу и поднимая голову вверх.</a:t>
            </a:r>
            <a:endParaRPr kumimoji="0" lang="ru-RU" sz="19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9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Задержитесь на несколько секунд.</a:t>
            </a:r>
            <a:endParaRPr kumimoji="0" lang="ru-RU" sz="19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9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Медленно вогните спину, как кошка.</a:t>
            </a:r>
            <a:endParaRPr kumimoji="0" lang="ru-RU" sz="19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9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Повторите 10 раз.</a:t>
            </a:r>
            <a:endParaRPr kumimoji="0" lang="ru-RU" sz="19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Растяжка мышц спины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0 упражнений на растяжку, которые подарят вам гибкость кошки за 4 недели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357686" y="1500174"/>
            <a:ext cx="4500594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85720" y="1357298"/>
            <a:ext cx="371477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 растяжка 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дает ощутимый эффект —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главное, не переусердствовать. Если вы чувствуете боль или дискомфорт в шее, то, вероятно, вы выполняете упражнение слишком интенсивно.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Лягте на живот.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Приподнимитесь на локтях, прижав живот к полу.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Затем распрямите руки так же, как при отжимании, но при этом держите бедра на полу.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Задержитесь на 30 секунд, повторите 3 раза.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Растяжка «Мостик»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0 упражнений на растяжку, которые подарят вам гибкость кошки за 4 недели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1357298"/>
            <a:ext cx="8143932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28596" y="4143380"/>
            <a:ext cx="8358246" cy="235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1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Растяжка «Мостик» — это не только полезное упражнение для разогрева, но и способ отлично </a:t>
            </a:r>
            <a:r>
              <a:rPr kumimoji="0" lang="ru-RU" sz="21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растянуть шею, позвоночник и бедра.</a:t>
            </a:r>
            <a:endParaRPr kumimoji="0" lang="ru-RU" sz="21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1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Лягте на спину, согнув колени.</a:t>
            </a:r>
            <a:endParaRPr kumimoji="0" lang="ru-RU" sz="21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1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Медленно поднимите бедра вверх, держа плечи и ступни плотно прижатыми к полу.</a:t>
            </a:r>
            <a:endParaRPr kumimoji="0" lang="ru-RU" sz="21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1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Задержитесь на 30 секунд, повторите 3 раза.</a:t>
            </a:r>
            <a:endParaRPr kumimoji="0" lang="ru-RU" sz="21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Растяжка с наклоном в сторону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0 упражнений на растяжку, которые подарят вам гибкость кошки за 4 недели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80" y="1357298"/>
            <a:ext cx="3538364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14282" y="1571612"/>
            <a:ext cx="492919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1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Растяжка с наклоном в сторону задействует несколько групп мышц, </a:t>
            </a:r>
            <a:r>
              <a:rPr kumimoji="0" lang="ru-RU" sz="21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позвоночник, паховую область, подколенные сухожилия и пресс.</a:t>
            </a:r>
            <a:endParaRPr kumimoji="0" lang="ru-RU" sz="21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1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Расставьте ноги на ширину 1,5 м.</a:t>
            </a:r>
            <a:endParaRPr kumimoji="0" lang="ru-RU" sz="21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1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Наклонитесь в правую сторону, согните правое колено и положите на него правый локоть.</a:t>
            </a:r>
            <a:endParaRPr kumimoji="0" lang="ru-RU" sz="21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1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Вытяните левую руку к потолку, создав прямую линию с левой ногой.</a:t>
            </a:r>
            <a:endParaRPr kumimoji="0" lang="ru-RU" sz="21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1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Если можете, опустите правую руку на пол за правой ногой.</a:t>
            </a:r>
            <a:endParaRPr kumimoji="0" lang="ru-RU" sz="21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1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Задержитесь на 30 секунд.</a:t>
            </a:r>
            <a:endParaRPr kumimoji="0" lang="ru-RU" sz="21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1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Повторите в другую сторону.</a:t>
            </a:r>
            <a:endParaRPr kumimoji="0" lang="ru-RU" sz="21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Растяжка «Поза щенка»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0 упражнений на растяжку, которые подарят вам гибкость кошки за 4 недели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11782" y="1285860"/>
            <a:ext cx="7920435" cy="2286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28596" y="3786190"/>
            <a:ext cx="835821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 упражнение 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воздействует на всю верхнюю часть тела, включая спину, плечи и руки.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Встаньте на четвереньки, держа руки под плечами, а колени — под бедрами.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Медленно скользите ладонями вперед, опуская грудь на пол.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Касайтесь пола только ладонями, а не всей поверхностью рук.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Задержитесь на 30 секунд и медленно переходите в исходное положение.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Повторите 3 раза.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Растяжка с выпадом в сторону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0 упражнений на растяжку, которые подарят вам гибкость кошки за 4 недели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572132" y="1357298"/>
            <a:ext cx="3265148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14282" y="1500174"/>
            <a:ext cx="5214942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1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Теперь перейдем к ногам — начнем с растяжки с выпадом в сторону. Она заставляет работать </a:t>
            </a:r>
            <a:r>
              <a:rPr kumimoji="0" lang="ru-RU" sz="21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мышцы икр и бедер.</a:t>
            </a:r>
            <a:endParaRPr kumimoji="0" lang="ru-RU" sz="21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1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Исходное положение: встаньте прямо, ноги на ширине плеч.</a:t>
            </a:r>
            <a:endParaRPr kumimoji="0" lang="ru-RU" sz="21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1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Медленно, перенося вес тела на правую ногу, сделайте выпад в правую сторону.</a:t>
            </a:r>
            <a:endParaRPr kumimoji="0" lang="ru-RU" sz="21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1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Сведите руки напротив груди или разведите их в стороны для поддержки равновесия.</a:t>
            </a:r>
            <a:endParaRPr kumimoji="0" lang="ru-RU" sz="21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1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Задержитесь на 30 секунд.</a:t>
            </a:r>
            <a:endParaRPr kumimoji="0" lang="ru-RU" sz="21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1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Повторите 3 раза в каждую сторону.</a:t>
            </a:r>
            <a:endParaRPr kumimoji="0" lang="ru-RU" sz="21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1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Примечание: не наклоняйтесь вперед и следите, чтобы колено не выступало за пальцы опорной ноги.</a:t>
            </a:r>
            <a:endParaRPr kumimoji="0" lang="ru-RU" sz="21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Растяжка подколенных сухожилий сидя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0 упражнений на растяжку, которые подарят вам гибкость кошки за 4 недели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1600201"/>
            <a:ext cx="8215370" cy="2471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14282" y="4286256"/>
            <a:ext cx="835824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Продолжим работать над 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ногами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 Это простое упражнение.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Сядьте на пол, расположив обе ноги прямо перед собой.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Вытяните руки и наклонитесь вперед, стараясь дотянуться как можно дальше. Ноги остаются прямыми.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Задержитесь на 30 секунд.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Повторите 3 раза.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Примечание: если у вас болит поясница, будьте осторожны с этой растяжкой и избегайте дискомфорта в области спины.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Растяжка подколенных сухожилий с дополнительной нагрузкой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0 упражнений на растяжку, которые подарят вам гибкость кошки за 4 недели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066" y="1643050"/>
            <a:ext cx="3838422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85720" y="1785926"/>
            <a:ext cx="4572032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Такая растяжка способствует гибкости </a:t>
            </a:r>
            <a:r>
              <a:rPr kumimoji="0" lang="ru-RU" sz="2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подколенных сухожилий и икр.</a:t>
            </a: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Сядьте на пол, вытянув одну ногу прямо.</a:t>
            </a: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Согните другую ногу в колене и упритесь ее ступней во внутреннюю часть противоположного бедра.</a:t>
            </a: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Вытяните руки вперед, наклонитесь вперед над выпрямленной ногой и потянитесь к ступне.</a:t>
            </a: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Задержитесь на 30 секунд.</a:t>
            </a: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Повторите на другую ногу.</a:t>
            </a: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73</Words>
  <PresentationFormat>Экран (4:3)</PresentationFormat>
  <Paragraphs>73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«Комплекс упражнений на развитие гибкости». </vt:lpstr>
      <vt:lpstr> Растяжка «Кошка» </vt:lpstr>
      <vt:lpstr>Растяжка мышц спины</vt:lpstr>
      <vt:lpstr>Растяжка «Мостик»</vt:lpstr>
      <vt:lpstr>Растяжка с наклоном в сторону</vt:lpstr>
      <vt:lpstr>Растяжка «Поза щенка»</vt:lpstr>
      <vt:lpstr>Растяжка с выпадом в сторону</vt:lpstr>
      <vt:lpstr>Растяжка подколенных сухожилий сидя</vt:lpstr>
      <vt:lpstr>Растяжка подколенных сухожилий с дополнительной нагрузкой</vt:lpstr>
      <vt:lpstr>Поперечная растяжка сидя</vt:lpstr>
      <vt:lpstr>Скручивание сидя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«Комплекс упражнений на развитие гибкости». </dc:title>
  <dc:creator>User</dc:creator>
  <cp:lastModifiedBy>User</cp:lastModifiedBy>
  <cp:revision>7</cp:revision>
  <dcterms:created xsi:type="dcterms:W3CDTF">2020-03-26T00:47:29Z</dcterms:created>
  <dcterms:modified xsi:type="dcterms:W3CDTF">2020-03-26T02:44:18Z</dcterms:modified>
</cp:coreProperties>
</file>