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8184" y="5301208"/>
            <a:ext cx="2699792" cy="23012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Работу выполняла студентка группы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1псо19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погорелова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Валерия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84584" y="0"/>
            <a:ext cx="6480048" cy="13407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Стресс и депрессия в современном мире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896"/>
            <a:ext cx="458112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520" y="1340768"/>
            <a:ext cx="446348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Итак что 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такое</a:t>
            </a:r>
            <a:r>
              <a:rPr lang="ru-RU" dirty="0" smtClean="0"/>
              <a:t> стресс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1052736"/>
            <a:ext cx="5976664" cy="5805264"/>
          </a:xfrm>
        </p:spPr>
        <p:txBody>
          <a:bodyPr lIns="0" rIns="0">
            <a:normAutofit fontScale="92500"/>
          </a:bodyPr>
          <a:lstStyle/>
          <a:p>
            <a:pPr marL="448056" lvl="1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Стресс — это состояние эмоционального и физического напряжения, которое возникает в определенных ситуациях, которые характеризуются как трудные и неподвластные. Стресс, выражаясь научным языком, это физическая, психическая, эмоциональная и химическая реакция тела на то, что пугает человека, раздражает его или угрожает ему.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27718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1412776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b="1" i="1" dirty="0" smtClean="0"/>
              <a:t> стресса: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первом месте, без всяких сомнений, стоят взаимоотношения между людьми. Стресс может быть как проявленным и вылиться в ссору, так и скрытым, который обладает резонансным эффектом и обладает огромными разрушительными силами. Переутомление еще одна причина стрессов. Переутомление приводит к функциональным расстройствам организма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56388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2474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выйти из стресса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652120" cy="5517232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Физические нагрузки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позитивного мышления Домашние животные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Антистрессовое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питание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601" y="908720"/>
            <a:ext cx="3288399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516216" cy="191683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Итак что же такое «Депрессия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 и с чем её едят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73444"/>
            <a:ext cx="6588224" cy="458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24480"/>
            <a:ext cx="2481452" cy="303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 lIns="0" tIns="540000" rIns="0" bIns="540000" numCol="1">
            <a:normAutofit fontScale="77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Депрессию можно рассматривать как ответную реакцию на стресс. По времени депрессия средней тяжести продолжается до двух недель. В тяжелых случаях (при сильных стрессах, например, гибель близких людей)депрессия может продолжаться несколько месяцев и даже несколько лет.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рт шар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7314" y="4824928"/>
            <a:ext cx="347833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шар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941168"/>
            <a:ext cx="2305118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Симптомы депрессии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1" y="1431485"/>
            <a:ext cx="6084168" cy="381642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угнетенное настроение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бессонница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пробуждение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или, напротив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чрезмерно долгий сон;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аппетита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похудание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иногда, наоборот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переедание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веса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рыданий;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самоубийстве.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щ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059831" cy="589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п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869160"/>
            <a:ext cx="6084168" cy="227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4584" y="0"/>
            <a:ext cx="9828584" cy="980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Профилактика депрессии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стресса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5877272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злоупотреблять алкоголем или едой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Откажитесь от курения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 занимайтесь физическими упражнениями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бывайте на свежем воздухе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Достаточно отдыхайте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пытайтесь расслабиться на некоторое время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Снизьте причины стресса и депрессии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Научитесь преодолевать стрессовые ситуации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7064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1468</TotalTime>
  <Words>246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Franklin Gothic Book</vt:lpstr>
      <vt:lpstr>Times New Roman</vt:lpstr>
      <vt:lpstr>Wingdings 2</vt:lpstr>
      <vt:lpstr>Техническая</vt:lpstr>
      <vt:lpstr>Работу выполняла студентка группы 1псо19 погорелова  Валерия</vt:lpstr>
      <vt:lpstr>         Итак что же такое стресс?</vt:lpstr>
      <vt:lpstr>Причины стресса:</vt:lpstr>
      <vt:lpstr>Как выйти из стресса?</vt:lpstr>
      <vt:lpstr>Итак что же такое «Депрессия?» и с чем её едят?</vt:lpstr>
      <vt:lpstr>Презентация PowerPoint</vt:lpstr>
      <vt:lpstr>          Симптомы депрессии</vt:lpstr>
      <vt:lpstr>    Профилактика депрессии и стресса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Работу выполняла студентка группы 1псо19 погорелова  Валерия</dc:title>
  <dc:creator>nata</dc:creator>
  <cp:lastModifiedBy>Евгения</cp:lastModifiedBy>
  <cp:revision>17</cp:revision>
  <dcterms:created xsi:type="dcterms:W3CDTF">2019-12-09T05:00:27Z</dcterms:created>
  <dcterms:modified xsi:type="dcterms:W3CDTF">2019-12-25T00:36:51Z</dcterms:modified>
</cp:coreProperties>
</file>