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72" r:id="rId6"/>
    <p:sldId id="260" r:id="rId7"/>
    <p:sldId id="261" r:id="rId8"/>
    <p:sldId id="262" r:id="rId9"/>
    <p:sldId id="264" r:id="rId10"/>
    <p:sldId id="263" r:id="rId11"/>
    <p:sldId id="273" r:id="rId12"/>
    <p:sldId id="266" r:id="rId13"/>
    <p:sldId id="268" r:id="rId14"/>
    <p:sldId id="270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56260" y="332656"/>
            <a:ext cx="7851648" cy="1008112"/>
          </a:xfrm>
        </p:spPr>
        <p:txBody>
          <a:bodyPr numCol="1"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Филиал краевого государственного автономного профессионального образовательного учреждения «Промышленный колледж энергетики и связи»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4652" y="1916832"/>
            <a:ext cx="7854696" cy="482453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Тема: Первая помощь при ушибах и переломах</a:t>
            </a:r>
          </a:p>
          <a:p>
            <a:pPr algn="l"/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5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Белоусова Т.Г</a:t>
            </a:r>
          </a:p>
          <a:p>
            <a:r>
              <a:rPr lang="ru-RU" sz="5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Специальность: Экономика и бухгалтерский учет ( по отраслям)</a:t>
            </a:r>
          </a:p>
          <a:p>
            <a:r>
              <a:rPr lang="ru-RU" sz="5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Дисциплина: Физическая культура </a:t>
            </a:r>
          </a:p>
          <a:p>
            <a:r>
              <a:rPr lang="ru-RU" sz="5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Преподаватель: Коваль Е.А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травмы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перелома происходит нарушение целостности кости, возникает кровотечение и сильная боль.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полных переломах трубчатых костей происходит также смещение костных отломков. Это связано с тем, что при возникновении болевой импульсации мышцы рефлекторно сокращаются, а так как они крепятся к костям, то они тянут за собой концы костных отломков, усугубляя тяжесть травмы и зачастую приводя к дополнительным повреждениям. В области закрытого перелома формируется гематома, а при открытом переломе и сильное наружное кровотечение. Чем более массивен мышечный слой в районе сломанной кости, тем труднее репозиция костных отломков и их удержание в правильном положении для адекватного восстановления кости. В случае переломов бедренных костей возможно развитие жировой эмболии из желтого костного мозга, приводящее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резкому ухудшению состояния и даже к летальному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03525" cy="6533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51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08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тяжесть состояния пострадавшего и локализацию повреждений.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кровотечения — остановить его.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возможно ли перемещение пострадавшего, до прибытия квалифицированного медицинского персонала. Не рекомендуется переносить или передвигать больного при травмах позвоночника и множественных переломах.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изолированной травме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иммобилизовать повреждённый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участок, наложить шину. Шиной может служить любой предмет, который предотвратит движение в повреждённой конечности (захватывая суставы выше и ниже места перелома).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противопоказаний к перемещению пострадавшего транспортируют в медицинское учреждение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7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5040560"/>
          </a:xfrm>
        </p:spPr>
        <p:txBody>
          <a:bodyPr>
            <a:noAutofit/>
          </a:bodyPr>
          <a:lstStyle/>
          <a:p>
            <a:endParaRPr lang="ru-RU" sz="1600" dirty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при движении в суставе, значительно усиливающаяся при попытке повернуть сустав в ту сторону, в которую он был растянут при травме;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при надавливании на область растянутых связок и места их прикрепления к костям;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растяжении связок ноги — боль при наступании на ногу, иногда (редко) до полной невозможности на неё наступать;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и постепенное нарастание отёка сустава, иногда достигающего больших размеров и придающего суставу «слоновый» вид;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ряде случаев — гематома (синяк), покраснение и повышение температуры кожи в районе травмы; часто гематома появляется на второй день, и чуть ниже места травмы;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травме средней силы возникает значительное ограничение подвижности сустава; при полном разрыве связки — наоборот, сустав становится излишне подвижным и нестабильным, что становится особенно заметным после спадения отёка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088"/>
            <a:ext cx="8388424" cy="6649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43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2204864"/>
            <a:ext cx="7332662" cy="15750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9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188640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Ушибы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vi-VN" dirty="0" smtClean="0"/>
              <a:t>Уши́б</a:t>
            </a:r>
            <a:r>
              <a:rPr lang="ru-RU" dirty="0"/>
              <a:t> - закрытое повреждение тканей и органов без существенного нарушения их структуры. Чаще повреждаются поверхностно расположенные ткани (кожа, подкожная клетчатка, мышцы и надкостница). Особенно страдают при сильном ударе мягкие ткани, придавливаемые в момент травмы к костям.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 точки зрения судебной медицины "ушиб" - это неудачный термин, не определяющий сущность повреждения, а скорее являющийся механизмом образования какого-либо повреждения, например, кровоподтека.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7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458248" y="476672"/>
            <a:ext cx="4434232" cy="5904656"/>
          </a:xfrm>
        </p:spPr>
        <p:txBody>
          <a:bodyPr>
            <a:normAutofit/>
          </a:bodyPr>
          <a:lstStyle/>
          <a:p>
            <a:pPr marL="0" indent="274638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ушибе: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ушибе надо наложить что-то холодное, через ткань. Йодная сетка на ушибленное место накладывается не ранее чем спустя 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местно-раздражающие средства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травмы нельзя,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вызовет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больший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отёк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повреждённых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тканей.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278736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80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5040560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при ушибе пострадавшие испытывают более или менее интенсивные боли. Продолжающееся в глубине тканей кровотечение нередко приводит к дополнительной травме соседних тканей в результате их сдавливания, что сопровождается постепенным усилением боли и нарушением функции. Кровоизлияние в месте ушиба обычно проявляется кровоподтеком — сине-багровым пятном, окраска которого постепенно изменяется на зеленоватую и жёлтую.</a:t>
            </a:r>
          </a:p>
          <a:p>
            <a:endParaRPr lang="ru-RU" dirty="0"/>
          </a:p>
        </p:txBody>
      </p:sp>
      <p:pic>
        <p:nvPicPr>
          <p:cNvPr id="1026" name="Picture 2" descr="https://www.theboxmag.com/.image/t_share/MTQ1MzY3MDY3OTcxMjk4ODcx/image-placeholder-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600400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76864" cy="4977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6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48" y="260648"/>
            <a:ext cx="8229600" cy="86409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ушибов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ушиба голени в области передневнутренней её поверхности, где кожа и подкожная клетчатка прилежат к кости, возможно омертвение кожи и её последующее отторжение.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ударах по мало защищённым мягкими тканями костям наступают не только очень болезненные ушибы надкостницы с её отслоением, но и повреждения костей (трещины и переломы).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 в косом по отношению к поверхности кожи направлении может вызвать её отслойку вместе с подкожной клетчаткой.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ушибе мягких тканей в месте повреждения нарастает кровоизлияние и образуется более или менее выраженная припухлость. Кровь постепенно пропитывает ткани, может скапливаться (гемартроз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Переломы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816" y="1609584"/>
            <a:ext cx="8229600" cy="3149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Перело́м</a:t>
            </a:r>
            <a:r>
              <a:rPr lang="ru-RU" dirty="0"/>
              <a:t> </a:t>
            </a:r>
            <a:r>
              <a:rPr lang="ru-RU" dirty="0" err="1"/>
              <a:t>ко́сти</a:t>
            </a:r>
            <a:r>
              <a:rPr lang="ru-RU" dirty="0"/>
              <a:t> — полное или частичное нарушение целостности кости при нагрузке, превышающей прочность травмируемого участка скелета. Переломы могут возникать как вследствие травмы, так и в результате различных заболеваний, сопровождающихся изменениями в прочностных характеристиках костной ткани.</a:t>
            </a:r>
          </a:p>
          <a:p>
            <a:endParaRPr lang="ru-RU" dirty="0"/>
          </a:p>
        </p:txBody>
      </p:sp>
      <p:pic>
        <p:nvPicPr>
          <p:cNvPr id="2050" name="Picture 2" descr="http://firstresponsecourse.ru/wp-content/uploads/2017/11/f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2" y="4581128"/>
            <a:ext cx="820554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5122912" cy="6101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Тяжесть состояния при переломах обусловлена размерами повреждённых костей и их количеством. Множественные переломы крупных трубчатых костей приводят к развитию массивной кровопотери и травматическому шоку. Также больные после таких травм медленно восстанавливаются, выздоровление может занять несколько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ttp://woldfitness.com/wp-content/uploads/2010/05/broken-bone-crying-m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2914650" cy="610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0" cy="6328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0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</TotalTime>
  <Words>775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Филиал краевого государственного автономного профессионального образовательного учреждения «Промышленный колледж энергетики и связи»</vt:lpstr>
      <vt:lpstr>Ушибы</vt:lpstr>
      <vt:lpstr>Презентация PowerPoint</vt:lpstr>
      <vt:lpstr>Презентация PowerPoint</vt:lpstr>
      <vt:lpstr>Презентация PowerPoint</vt:lpstr>
      <vt:lpstr>Последствия ушибов</vt:lpstr>
      <vt:lpstr>Переломы</vt:lpstr>
      <vt:lpstr>Презентация PowerPoint</vt:lpstr>
      <vt:lpstr>Презентация PowerPoint</vt:lpstr>
      <vt:lpstr>Последствия травмы</vt:lpstr>
      <vt:lpstr>Презентация PowerPoint</vt:lpstr>
      <vt:lpstr>Первая помощь</vt:lpstr>
      <vt:lpstr>Симптомы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УШИБЫ, ПЕРЕЛОМЫ, РАСТЯЖЕНИЕ И ВЫВИХИ</dc:title>
  <cp:lastModifiedBy>Евгения</cp:lastModifiedBy>
  <cp:revision>17</cp:revision>
  <dcterms:modified xsi:type="dcterms:W3CDTF">2019-12-03T03:17:04Z</dcterms:modified>
</cp:coreProperties>
</file>