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2" r:id="rId6"/>
    <p:sldId id="264" r:id="rId7"/>
    <p:sldId id="273" r:id="rId8"/>
    <p:sldId id="260" r:id="rId9"/>
    <p:sldId id="261" r:id="rId10"/>
    <p:sldId id="262" r:id="rId11"/>
    <p:sldId id="263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  <p:sldId id="277" r:id="rId21"/>
    <p:sldId id="276" r:id="rId22"/>
    <p:sldId id="275" r:id="rId23"/>
    <p:sldId id="282" r:id="rId24"/>
    <p:sldId id="278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624" autoAdjust="0"/>
  </p:normalViewPr>
  <p:slideViewPr>
    <p:cSldViewPr>
      <p:cViewPr varScale="1">
        <p:scale>
          <a:sx n="66" d="100"/>
          <a:sy n="66" d="100"/>
        </p:scale>
        <p:origin x="-79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3CD7B-A24B-4670-ACDE-739880CAE2B3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154EB-04AF-46EC-AB89-FF6803A980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43051"/>
            <a:ext cx="7772400" cy="1957400"/>
          </a:xfrm>
        </p:spPr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rgbClr val="002060"/>
                </a:solidFill>
                <a:latin typeface="Monotype Corsiva" pitchFamily="66" charset="0"/>
              </a:rPr>
              <a:t>Макет«Мой родной край»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Дроздова Наталья 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Филаретовна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, воспитатель МБДОУ</a:t>
            </a:r>
            <a:endParaRPr lang="ru-RU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b="1" dirty="0" err="1">
                <a:solidFill>
                  <a:srgbClr val="002060"/>
                </a:solidFill>
                <a:latin typeface="Monotype Corsiva" pitchFamily="66" charset="0"/>
              </a:rPr>
              <a:t>Белоозерский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 детский сад «</a:t>
            </a:r>
            <a:r>
              <a:rPr lang="ru-RU" b="1" dirty="0" err="1">
                <a:solidFill>
                  <a:srgbClr val="002060"/>
                </a:solidFill>
                <a:latin typeface="Monotype Corsiva" pitchFamily="66" charset="0"/>
              </a:rPr>
              <a:t>Семицветик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Работа на данном этапе включает элементы конструирования и художественно - изобразительного творчества в виде скульптурного моделирования из пластических материалов. Персонажи, дополнительные элементы, антураж, которые являются неотъемлемой частью макета и позволяют превратить его в игровое пространство, изготавливаются в процессе совместной продуктивной деятельности воспитанников и воспитателей из бумаги, картона, пластилина, соленого теста, природного и бросового материалов.</a:t>
            </a:r>
          </a:p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Можно отметить, что на этом этапе уже начинается процесс игры с макетом.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85794"/>
            <a:ext cx="8229600" cy="150019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Наряду с традиционными методиками для интеллектуального развития детей в дошкольных учреждениях используются инновационные педагогические технологии. Одним из перспективных способов развития является макетирование.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243118"/>
            <a:ext cx="8229600" cy="4614882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макеты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 условно делятся на два </a:t>
            </a:r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типа -  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модели и карты.</a:t>
            </a:r>
          </a:p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Макеты-модели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, представляют собой уменьшенные целостные объекты, направляющие воображение ребенка в основном на события, происходящие </a:t>
            </a: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«внутри»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этих объектов на небольшой плоскости с закрепленным на ней устойчивым сооружением-зданием, имеющим фасадную часть и данное в вертикальном разрезе внутреннее помещение этого здания. </a:t>
            </a:r>
            <a:r>
              <a:rPr lang="ru-RU" sz="2800" i="1" dirty="0" smtClean="0">
                <a:solidFill>
                  <a:srgbClr val="002060"/>
                </a:solidFill>
              </a:rPr>
              <a:t>«</a:t>
            </a: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Кукольный дом»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 это комната с предметами мебели </a:t>
            </a:r>
            <a:r>
              <a:rPr lang="ru-RU" sz="2800" i="1" dirty="0">
                <a:solidFill>
                  <a:srgbClr val="002060"/>
                </a:solidFill>
                <a:latin typeface="Monotype Corsiva" pitchFamily="66" charset="0"/>
              </a:rPr>
              <a:t>(стол, пара стульев, кровать, диван)</a:t>
            </a:r>
            <a:r>
              <a:rPr lang="ru-RU" sz="2800" dirty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subTitle" idx="1"/>
          </p:nvPr>
        </p:nvSpPr>
        <p:spPr>
          <a:xfrm>
            <a:off x="1371600" y="1000109"/>
            <a:ext cx="7486650" cy="5857891"/>
          </a:xfrm>
        </p:spPr>
        <p:txBody>
          <a:bodyPr>
            <a:normAutofit/>
          </a:bodyPr>
          <a:lstStyle/>
          <a:p>
            <a:pPr algn="l"/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Макеты-карты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, это плоскости </a:t>
            </a:r>
            <a:r>
              <a:rPr lang="ru-RU" i="1" dirty="0">
                <a:solidFill>
                  <a:srgbClr val="002060"/>
                </a:solidFill>
                <a:latin typeface="Monotype Corsiva" pitchFamily="66" charset="0"/>
              </a:rPr>
              <a:t>(не менее50x60 см)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 с планом – схемой и объектами-маркерами пространства, отображающие определенную территорию, направляют ребенка на развертывание сюжетных событий, </a:t>
            </a:r>
            <a:r>
              <a:rPr lang="ru-RU" i="1" dirty="0">
                <a:solidFill>
                  <a:srgbClr val="002060"/>
                </a:solidFill>
                <a:latin typeface="Monotype Corsiva" pitchFamily="66" charset="0"/>
              </a:rPr>
              <a:t>«снаружи»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, вокруг оформляющих эту территорию объектов. Например, на макете </a:t>
            </a:r>
            <a:r>
              <a:rPr lang="ru-RU" i="1" dirty="0">
                <a:solidFill>
                  <a:srgbClr val="002060"/>
                </a:solidFill>
                <a:latin typeface="Monotype Corsiva" pitchFamily="66" charset="0"/>
              </a:rPr>
              <a:t>«Улицы города»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 цветом выделяются дороги, площадки для зданий, а территория дополняется различными объектами </a:t>
            </a:r>
            <a:r>
              <a:rPr lang="ru-RU" i="1" dirty="0">
                <a:solidFill>
                  <a:srgbClr val="002060"/>
                </a:solidFill>
                <a:latin typeface="Monotype Corsiva" pitchFamily="66" charset="0"/>
              </a:rPr>
              <a:t>(дома, гараж, бензоколонка, мост)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  <a:p>
            <a:pPr algn="l"/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1071546"/>
            <a:ext cx="8229600" cy="5786454"/>
          </a:xfrm>
        </p:spPr>
        <p:txBody>
          <a:bodyPr>
            <a:normAutofit/>
          </a:bodyPr>
          <a:lstStyle/>
          <a:p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Универсальный 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макет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 — это всего лишь знак, </a:t>
            </a:r>
            <a:r>
              <a:rPr lang="ru-RU" sz="3600" i="1" dirty="0">
                <a:solidFill>
                  <a:srgbClr val="002060"/>
                </a:solidFill>
                <a:latin typeface="Monotype Corsiva" pitchFamily="66" charset="0"/>
              </a:rPr>
              <a:t>«наводящий»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 детей на возможную воображаемую ситуацию, объединяющий участников совместной игры, очерчивая границы игрового пространства, в рамках которого осуществляется </a:t>
            </a:r>
            <a:r>
              <a:rPr lang="ru-RU" sz="3600" i="1" dirty="0">
                <a:solidFill>
                  <a:srgbClr val="002060"/>
                </a:solidFill>
                <a:latin typeface="Monotype Corsiva" pitchFamily="66" charset="0"/>
              </a:rPr>
              <a:t>«сборка»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 игровых замыслов в общем сюжетном движении. Универсальные 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макеты</a:t>
            </a:r>
            <a:r>
              <a:rPr lang="ru-RU" sz="3600" dirty="0">
                <a:solidFill>
                  <a:srgbClr val="002060"/>
                </a:solidFill>
                <a:latin typeface="Monotype Corsiva" pitchFamily="66" charset="0"/>
              </a:rPr>
              <a:t> служат основой для организации сюжетной игры дошкольников с мелкими игрушками.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714356"/>
            <a:ext cx="8229600" cy="6143644"/>
          </a:xfrm>
        </p:spPr>
        <p:txBody>
          <a:bodyPr/>
          <a:lstStyle/>
          <a:p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Ландшафтный </a:t>
            </a:r>
            <a:r>
              <a:rPr lang="ru-RU" sz="4000" b="1" dirty="0">
                <a:solidFill>
                  <a:srgbClr val="002060"/>
                </a:solidFill>
                <a:latin typeface="Monotype Corsiva" pitchFamily="66" charset="0"/>
              </a:rPr>
              <a:t>макет</a:t>
            </a:r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-карта — это плоскость с обозначенной цветом и рельефом природной территории </a:t>
            </a:r>
            <a:r>
              <a:rPr lang="ru-RU" sz="4000" i="1" dirty="0">
                <a:solidFill>
                  <a:srgbClr val="002060"/>
                </a:solidFill>
                <a:latin typeface="Monotype Corsiva" pitchFamily="66" charset="0"/>
              </a:rPr>
              <a:t>(лес - зеленый цвет, река - </a:t>
            </a:r>
            <a:r>
              <a:rPr lang="ru-RU" sz="4000" i="1" dirty="0" err="1">
                <a:solidFill>
                  <a:srgbClr val="002060"/>
                </a:solidFill>
                <a:latin typeface="Monotype Corsiva" pitchFamily="66" charset="0"/>
              </a:rPr>
              <a:t>голубой</a:t>
            </a:r>
            <a:r>
              <a:rPr lang="ru-RU" sz="4000" i="1" dirty="0">
                <a:solidFill>
                  <a:srgbClr val="002060"/>
                </a:solidFill>
                <a:latin typeface="Monotype Corsiva" pitchFamily="66" charset="0"/>
              </a:rPr>
              <a:t> цвет, земля - коричневый цвет)</a:t>
            </a:r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. Территория дополняется мелкими маркерами пространства </a:t>
            </a:r>
            <a:r>
              <a:rPr lang="ru-RU" sz="4000" i="1" dirty="0">
                <a:solidFill>
                  <a:srgbClr val="002060"/>
                </a:solidFill>
                <a:latin typeface="Monotype Corsiva" pitchFamily="66" charset="0"/>
              </a:rPr>
              <a:t>(деревья, изгородь, изба, мельница)</a:t>
            </a:r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 может быть</a:t>
            </a:r>
            <a:r>
              <a:rPr lang="ru-RU" sz="60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: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428736"/>
            <a:ext cx="8229600" cy="542926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Напольным </a:t>
            </a:r>
            <a:r>
              <a:rPr lang="ru-RU" sz="3600" b="1" i="1" dirty="0">
                <a:solidFill>
                  <a:srgbClr val="002060"/>
                </a:solidFill>
                <a:latin typeface="Monotype Corsiva" pitchFamily="66" charset="0"/>
              </a:rPr>
              <a:t>(макет имеет более крупные конструкционные объемы)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;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Настольным </a:t>
            </a:r>
            <a:r>
              <a:rPr lang="ru-RU" sz="3600" b="1" i="1" dirty="0">
                <a:solidFill>
                  <a:srgbClr val="002060"/>
                </a:solidFill>
                <a:latin typeface="Monotype Corsiva" pitchFamily="66" charset="0"/>
              </a:rPr>
              <a:t>(размер ограничивается размером стола или его части)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;</a:t>
            </a:r>
          </a:p>
          <a:p>
            <a:r>
              <a:rPr lang="ru-RU" sz="3600" b="1" dirty="0" err="1" smtClean="0">
                <a:solidFill>
                  <a:srgbClr val="002060"/>
                </a:solidFill>
                <a:latin typeface="Monotype Corsiva" pitchFamily="66" charset="0"/>
              </a:rPr>
              <a:t>Подиумным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 </a:t>
            </a:r>
            <a:r>
              <a:rPr lang="ru-RU" sz="3600" b="1" i="1" dirty="0">
                <a:solidFill>
                  <a:srgbClr val="002060"/>
                </a:solidFill>
                <a:latin typeface="Monotype Corsiva" pitchFamily="66" charset="0"/>
              </a:rPr>
              <a:t>(на специальных подставках-подиумах)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;</a:t>
            </a:r>
          </a:p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Настенным </a:t>
            </a:r>
            <a:r>
              <a:rPr lang="ru-RU" sz="3600" b="1" dirty="0">
                <a:solidFill>
                  <a:srgbClr val="002060"/>
                </a:solidFill>
                <a:latin typeface="Monotype Corsiva" pitchFamily="66" charset="0"/>
              </a:rPr>
              <a:t>(макеты в виде объемных предметных картин с передним предметным планом, а задний - картина.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357166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 - модель «Русская изба»</a:t>
            </a:r>
            <a:endParaRPr lang="ru-RU" sz="48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C:\Users\ACER\Desktop\XFagYTK07_E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57298"/>
            <a:ext cx="500066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CER\Desktop\ip9qT8Uf7W8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1928802"/>
            <a:ext cx="2857520" cy="4476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На основе готовых макетов мы проводили беседы, составление рассказов детьми, сюжетно-ролевые и режиссерские игры. На всех этапах дети закрепляют впечатления в продуктивной деятельности.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3572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Творческие работы детей МБДОУ Детский сад «</a:t>
            </a:r>
            <a:r>
              <a:rPr lang="ru-RU" b="1" dirty="0" err="1" smtClean="0">
                <a:solidFill>
                  <a:srgbClr val="002060"/>
                </a:solidFill>
                <a:latin typeface="Monotype Corsiva" pitchFamily="66" charset="0"/>
              </a:rPr>
              <a:t>Семицветик</a:t>
            </a:r>
            <a:r>
              <a:rPr lang="ru-RU" b="1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0174"/>
            <a:ext cx="2928926" cy="285752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64" y="2571744"/>
            <a:ext cx="3000396" cy="321471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98" y="3714752"/>
            <a:ext cx="3071802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786190"/>
            <a:ext cx="3357586" cy="2787783"/>
          </a:xfrm>
          <a:prstGeom prst="rect">
            <a:avLst/>
          </a:prstGeom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22" y="571480"/>
            <a:ext cx="4000528" cy="3071834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0" y="3786190"/>
            <a:ext cx="3257560" cy="27908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baseline="-250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Актуальность проекта «Мой родной </a:t>
            </a:r>
            <a:r>
              <a:rPr lang="ru-RU" sz="5400" b="1" baseline="-250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край»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b="1" baseline="-25000" dirty="0">
                <a:solidFill>
                  <a:srgbClr val="002060"/>
                </a:solidFill>
                <a:latin typeface="Monotype Corsiva" pitchFamily="66" charset="0"/>
              </a:rPr>
              <a:t>состоит в формировании у детей любви к Родине, к своему родному краю, накоплении ими социального опыта жизни в своем селе, усвоении принятых в нем норм поведения, взаимоотношений и закреплении правил поведения на улицах села, в общественных местах. Здоровье и безопасность детей - самое важное. Если ребенок не научится любить, беречь и уважать себя, свою семью, свое село, он не будет любить свою Родину. 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  <a:p>
            <a:pPr marL="0" indent="0">
              <a:buNone/>
            </a:pPr>
            <a:r>
              <a:rPr lang="ru-RU" sz="3600" b="1" baseline="-25000" dirty="0" smtClean="0">
                <a:solidFill>
                  <a:srgbClr val="002060"/>
                </a:solidFill>
                <a:latin typeface="Monotype Corsiva" pitchFamily="66" charset="0"/>
              </a:rPr>
              <a:t>    У </a:t>
            </a:r>
            <a:r>
              <a:rPr lang="ru-RU" sz="3600" b="1" baseline="-25000" dirty="0">
                <a:solidFill>
                  <a:srgbClr val="002060"/>
                </a:solidFill>
                <a:latin typeface="Monotype Corsiva" pitchFamily="66" charset="0"/>
              </a:rPr>
              <a:t>каждого места на земле есть своя история, которую должны знать наши дети. Помочь дошкольникам шире познакомиться с родным селом, родным краем, понять его историю, культуру и их взаимосвязь с предметами и объектами окружающей действительности и жизни общества, принять участие в созидательной деятельности - в этом заключается главный смысл создания макета «Мой родной край».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Дидактические игры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C:\Users\ACER\Desktop\Новая папка (3)\P_20180517_08481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400052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CER\Desktop\Новая папка (4)\P_20180517_09171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285860"/>
            <a:ext cx="3643338" cy="2262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CER\Desktop\Новая папка (4)\P_20180517_0918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6" y="3286124"/>
            <a:ext cx="2643206" cy="3314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 «Мой родной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5400" b="1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Белоозерск</a:t>
            </a: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»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074" name="Picture 2" descr="C:\Users\ACER\Desktop\P_20180517_0836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71678"/>
            <a:ext cx="4165954" cy="3214709"/>
          </a:xfrm>
          <a:prstGeom prst="rect">
            <a:avLst/>
          </a:prstGeom>
          <a:noFill/>
        </p:spPr>
      </p:pic>
      <p:pic>
        <p:nvPicPr>
          <p:cNvPr id="6" name="Рисунок 5" descr="C:\Users\ACER\Desktop\P_20180517_08365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571744"/>
            <a:ext cx="3857652" cy="3250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Птицы Белых озер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ACER\Desktop\P_20180517_0841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428712"/>
            <a:ext cx="7572427" cy="500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548680"/>
            <a:ext cx="777240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«Степные просторы»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Наталья\Documents\Bluetooth Folder\фото на май\P_20180528_1507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44824"/>
            <a:ext cx="7416824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0037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CER\Desktop\Новая папка (3)\P_20180517_08460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400052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C:\Users\ACER\Desktop\Новая папка (3)\P_20180517_084654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3286124"/>
            <a:ext cx="4357718" cy="2971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«Стоянка животноводов"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Наталья\Desktop\XyeakZplR4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955" y="1340768"/>
            <a:ext cx="5621055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  «Дацан»</a:t>
            </a:r>
            <a:endParaRPr lang="ru-RU" dirty="0"/>
          </a:p>
        </p:txBody>
      </p:sp>
      <p:pic>
        <p:nvPicPr>
          <p:cNvPr id="5" name="Объект 4" descr="C:\Users\Наталья\Documents\Bluetooth Folder\фото на май\P_20180517_09064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268760"/>
            <a:ext cx="4464496" cy="55892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Цель макета: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>
            <a:normAutofit/>
          </a:bodyPr>
          <a:lstStyle/>
          <a:p>
            <a:r>
              <a:rPr lang="ru-RU" sz="6000" baseline="-25000" dirty="0">
                <a:solidFill>
                  <a:srgbClr val="002060"/>
                </a:solidFill>
                <a:latin typeface="Monotype Corsiva" pitchFamily="66" charset="0"/>
              </a:rPr>
              <a:t>Создать благоприятные условия для знакомства дошкольников с природой, историей развития родного края, развития патриотических чувств.</a:t>
            </a:r>
            <a:endParaRPr lang="ru-RU" sz="6000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Задачи:</a:t>
            </a: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Систематизировать знания детей о родном крае. Расширить знания детей о достопримечательностях </a:t>
            </a:r>
            <a:r>
              <a:rPr lang="ru-RU" sz="4000" dirty="0" err="1">
                <a:solidFill>
                  <a:srgbClr val="002060"/>
                </a:solidFill>
                <a:latin typeface="Monotype Corsiva" pitchFamily="66" charset="0"/>
              </a:rPr>
              <a:t>Белоозерска</a:t>
            </a:r>
            <a:r>
              <a:rPr lang="ru-RU" sz="4000" dirty="0">
                <a:solidFill>
                  <a:srgbClr val="002060"/>
                </a:solidFill>
                <a:latin typeface="Monotype Corsiva" pitchFamily="66" charset="0"/>
              </a:rPr>
              <a:t>, его истории, природе, людях туда. Формировать чувства гражданственности, гордости за </a:t>
            </a:r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свою малую родину. </a:t>
            </a:r>
            <a:endParaRPr lang="ru-RU" sz="4000" dirty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  <a:latin typeface="Monotype Corsiva" pitchFamily="66" charset="0"/>
              </a:rPr>
              <a:t>Воспитывать любовь к малой родине,  учить соблюдать чистоту и порядок. Развивать связную речь, умение составлять описательный рассказ, опираясь на наглядность, пространственные представления, воображение, логическое мышление.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7300" b="1" dirty="0">
                <a:solidFill>
                  <a:srgbClr val="002060"/>
                </a:solidFill>
                <a:latin typeface="Monotype Corsiva" pitchFamily="66" charset="0"/>
              </a:rPr>
              <a:t>Результат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642918"/>
            <a:ext cx="8229600" cy="657229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Результат эффективности представленного инновационного продукта я вижу в повышении уровня знаний детей о родном крае, стране, в которой живут дети, в воспитании культуры поведения детей на дорогах, в общественных местах. В результате работы с макетом «Мой родной край» дети называют село, республику, страну, свой адрес; называют и узнают (по фотографии) достопримечательности, природные зоны своего села, 4-5 улиц, знают и узнают флаг, герб, гимн </a:t>
            </a: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РБ</a:t>
            </a:r>
            <a:r>
              <a:rPr lang="ru-RU" sz="2800" b="1" dirty="0">
                <a:solidFill>
                  <a:srgbClr val="002060"/>
                </a:solidFill>
                <a:latin typeface="Monotype Corsiva" pitchFamily="66" charset="0"/>
              </a:rPr>
              <a:t>, гимн села Белоозерск, герб детского сада. Умеют договариваться со сверстниками, анализировать поступки, имеют представление о членах семьи и ближайших родственниках, традициях своей семьи, детского сада.  </a:t>
            </a:r>
            <a:endParaRPr lang="ru-RU" sz="2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28596" y="928670"/>
            <a:ext cx="8515352" cy="5929330"/>
          </a:xfrm>
        </p:spPr>
        <p:txBody>
          <a:bodyPr>
            <a:normAutofit fontScale="70000" lnSpcReduction="20000"/>
          </a:bodyPr>
          <a:lstStyle/>
          <a:p>
            <a:r>
              <a:rPr lang="ru-RU" sz="4600" b="1" dirty="0" smtClean="0">
                <a:solidFill>
                  <a:srgbClr val="002060"/>
                </a:solidFill>
                <a:latin typeface="Monotype Corsiva" pitchFamily="66" charset="0"/>
              </a:rPr>
              <a:t>Дети знакомы с произведениями русского, бурятского фольклора (</a:t>
            </a:r>
            <a:r>
              <a:rPr lang="ru-RU" sz="4600" b="1" dirty="0" err="1" smtClean="0">
                <a:solidFill>
                  <a:srgbClr val="002060"/>
                </a:solidFill>
                <a:latin typeface="Monotype Corsiva" pitchFamily="66" charset="0"/>
              </a:rPr>
              <a:t>потешками</a:t>
            </a:r>
            <a:r>
              <a:rPr lang="ru-RU" sz="4600" b="1" dirty="0" smtClean="0">
                <a:solidFill>
                  <a:srgbClr val="002060"/>
                </a:solidFill>
                <a:latin typeface="Monotype Corsiva" pitchFamily="66" charset="0"/>
              </a:rPr>
              <a:t>, скороговорками, прибаутками, присказками, пословицами, поговорками, легендами), с разными видами русской и бурятской народной песни (хороводной, плясовой, лирической), национальными играми, национальными костюмами. Знают и соблюдают правила дорожного движения . Играя, дети расширяют свой кругозор и коммуникативные умения.  После таких игр, дети  намного больше стали интересоваться своим краем, стремятся узнать, получить новую информацию, что  способствует  развитию памяти, внимания, речи, уверенности в себе.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4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Макеты - это модели</a:t>
            </a:r>
            <a:r>
              <a:rPr lang="ru-RU" sz="44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,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 представляющие собой уменьшенные объекты.</a:t>
            </a:r>
          </a:p>
          <a:p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Макетирование</a:t>
            </a:r>
            <a:r>
              <a:rPr lang="ru-RU" sz="48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 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– это творческая конструктивная деятельность детей, создание специального игрового пространства. 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Макеты</a:t>
            </a:r>
            <a:r>
              <a:rPr lang="ru-RU" dirty="0">
                <a:solidFill>
                  <a:srgbClr val="002060"/>
                </a:solidFill>
                <a:latin typeface="Monotype Corsiva" pitchFamily="66" charset="0"/>
              </a:rPr>
              <a:t> могут быть использованы в соответствии с замыслом ребенка, сюжетом игры, что способствует развитию творчества и воображения.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sz="3900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Предварительный</a:t>
            </a:r>
            <a:r>
              <a:rPr lang="ru-RU" sz="3900" dirty="0" smtClean="0">
                <a:solidFill>
                  <a:srgbClr val="002060"/>
                </a:solidFill>
                <a:latin typeface="Monotype Corsiva" pitchFamily="66" charset="0"/>
              </a:rPr>
              <a:t>    (</a:t>
            </a:r>
            <a:r>
              <a:rPr lang="ru-RU" sz="3900" dirty="0">
                <a:solidFill>
                  <a:srgbClr val="002060"/>
                </a:solidFill>
                <a:latin typeface="Monotype Corsiva" pitchFamily="66" charset="0"/>
              </a:rPr>
              <a:t>подготовка и сбор материала для создания макета; сбор методической и художественной литературы по теме; создание развивающей предметно–пространственной среды; подбор дидактических игр; обогащение личного опыта детей).</a:t>
            </a:r>
          </a:p>
          <a:p>
            <a:r>
              <a:rPr lang="ru-RU" sz="3900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r>
              <a:rPr lang="ru-RU" sz="3900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Основной</a:t>
            </a:r>
            <a:r>
              <a:rPr lang="ru-RU" sz="3900" dirty="0">
                <a:solidFill>
                  <a:srgbClr val="002060"/>
                </a:solidFill>
                <a:latin typeface="Monotype Corsiva" pitchFamily="66" charset="0"/>
              </a:rPr>
              <a:t> (изготовление основы макета и наполнение его предметным материалом).</a:t>
            </a:r>
          </a:p>
          <a:p>
            <a:endParaRPr lang="ru-RU" dirty="0"/>
          </a:p>
        </p:txBody>
      </p:sp>
      <p:sp>
        <p:nvSpPr>
          <p:cNvPr id="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2109702" y="-285776"/>
            <a:ext cx="703429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Этапы работы по созданию </a:t>
            </a:r>
            <a:b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макета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: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Monotype Corsiva" pitchFamily="66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</TotalTime>
  <Words>607</Words>
  <Application>Microsoft Office PowerPoint</Application>
  <PresentationFormat>Экран (4:3)</PresentationFormat>
  <Paragraphs>42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Макет«Мой родной край» </vt:lpstr>
      <vt:lpstr>Актуальность проекта «Мой родной край»</vt:lpstr>
      <vt:lpstr>Цель макета: </vt:lpstr>
      <vt:lpstr>Задачи: </vt:lpstr>
      <vt:lpstr>Презентация PowerPoint</vt:lpstr>
      <vt:lpstr>Результат </vt:lpstr>
      <vt:lpstr>Презентация PowerPoint</vt:lpstr>
      <vt:lpstr>Презентация PowerPoint</vt:lpstr>
      <vt:lpstr>Этапы работы по созданию  макета:</vt:lpstr>
      <vt:lpstr>Презентация PowerPoint</vt:lpstr>
      <vt:lpstr>Наряду с традиционными методиками для интеллектуального развития детей в дошкольных учреждениях используются инновационные педагогические технологии. Одним из перспективных способов развития является макетирование. </vt:lpstr>
      <vt:lpstr>Презентация PowerPoint</vt:lpstr>
      <vt:lpstr>Презентация PowerPoint</vt:lpstr>
      <vt:lpstr>Презентация PowerPoint</vt:lpstr>
      <vt:lpstr>Макет может быть: </vt:lpstr>
      <vt:lpstr>Макет - модель «Русская изба»</vt:lpstr>
      <vt:lpstr>Презентация PowerPoint</vt:lpstr>
      <vt:lpstr>Творческие работы детей МБДОУ Детский сад «Семицветик» </vt:lpstr>
      <vt:lpstr>Презентация PowerPoint</vt:lpstr>
      <vt:lpstr>Дидактические игры</vt:lpstr>
      <vt:lpstr>Макет «Мой родной  Белоозерск»</vt:lpstr>
      <vt:lpstr>Птицы Белых озер</vt:lpstr>
      <vt:lpstr>«Степные просторы»</vt:lpstr>
      <vt:lpstr>Презентация PowerPoint</vt:lpstr>
      <vt:lpstr>«Стоянка животноводов"</vt:lpstr>
      <vt:lpstr>Макет  «Дацан»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Макет«Мой родной край»</dc:title>
  <dc:creator>ACER</dc:creator>
  <cp:lastModifiedBy>Наталья</cp:lastModifiedBy>
  <cp:revision>28</cp:revision>
  <dcterms:created xsi:type="dcterms:W3CDTF">2018-05-16T16:09:19Z</dcterms:created>
  <dcterms:modified xsi:type="dcterms:W3CDTF">2019-03-04T05:12:10Z</dcterms:modified>
</cp:coreProperties>
</file>