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560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1957401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Понятие о сложноподчиненном предложении. (СПП)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Урок в 9 классе </a:t>
            </a:r>
          </a:p>
          <a:p>
            <a:r>
              <a:rPr lang="ru-RU" sz="2000" dirty="0" smtClean="0"/>
              <a:t>Учитель  русского языка и литературы </a:t>
            </a:r>
          </a:p>
          <a:p>
            <a:r>
              <a:rPr lang="ru-RU" sz="2000" dirty="0" smtClean="0"/>
              <a:t>Корякина Татьяна Ивановна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/>
              <a:t>Запишите домашнее задание. п.18, упр.84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4400" dirty="0" smtClean="0"/>
              <a:t>Спасибо всем за работу. 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                                </a:t>
            </a:r>
            <a:r>
              <a:rPr lang="ru-RU" sz="7200" dirty="0" smtClean="0"/>
              <a:t>Цель</a:t>
            </a:r>
            <a:r>
              <a:rPr lang="en-US" sz="7200" dirty="0" smtClean="0"/>
              <a:t> </a:t>
            </a:r>
            <a:r>
              <a:rPr lang="ru-RU" sz="7200" dirty="0" smtClean="0"/>
              <a:t>урока</a:t>
            </a:r>
            <a:r>
              <a:rPr lang="en-US" sz="7200" dirty="0" smtClean="0"/>
              <a:t>: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/>
              <a:t>- дать понятие СПП</a:t>
            </a:r>
          </a:p>
          <a:p>
            <a:r>
              <a:rPr lang="ru-RU" sz="4000" dirty="0" smtClean="0"/>
              <a:t>- узнать о строении СПП</a:t>
            </a:r>
          </a:p>
          <a:p>
            <a:r>
              <a:rPr lang="ru-RU" sz="4000" dirty="0" smtClean="0"/>
              <a:t>- узнать правила постановки знаков препинания в СПП </a:t>
            </a:r>
          </a:p>
          <a:p>
            <a:r>
              <a:rPr lang="ru-RU" sz="4000" dirty="0" smtClean="0"/>
              <a:t>-строить схемы СПП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Оцените друг друга.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800" dirty="0" smtClean="0"/>
              <a:t>0 ошибок- оценка «5»</a:t>
            </a:r>
          </a:p>
          <a:p>
            <a:r>
              <a:rPr lang="ru-RU" sz="4800" dirty="0" smtClean="0"/>
              <a:t>1 ошибка- оценка «4»</a:t>
            </a:r>
          </a:p>
          <a:p>
            <a:r>
              <a:rPr lang="ru-RU" sz="4800" dirty="0" smtClean="0"/>
              <a:t>2 ошибки- оценка «3»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Словарный диктант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500" b="1" dirty="0" smtClean="0"/>
              <a:t>Силуэт,           искусственный,      наотмашь,             территория,                аттестат,               компромисс,           стационар,           инициатива,                 сувенир.</a:t>
            </a:r>
            <a:endParaRPr lang="ru-RU" sz="3500" dirty="0" smtClean="0"/>
          </a:p>
          <a:p>
            <a:pPr>
              <a:buNone/>
            </a:pPr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Какое из этих предложений не вызовет у вас затруднений при построении схемы? Почему?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/>
              <a:t>1.Хвойные красавицы весело шумели устремленными ввысь кронами, и лоснились на солнце их </a:t>
            </a:r>
            <a:r>
              <a:rPr lang="ru-RU" sz="3200" b="1" dirty="0" err="1" smtClean="0"/>
              <a:t>меднобокие</a:t>
            </a:r>
            <a:r>
              <a:rPr lang="ru-RU" sz="3200" b="1" dirty="0" smtClean="0"/>
              <a:t> стволы.</a:t>
            </a:r>
            <a:endParaRPr lang="ru-RU" sz="3200" dirty="0" smtClean="0"/>
          </a:p>
          <a:p>
            <a:r>
              <a:rPr lang="ru-RU" sz="3200" b="1" dirty="0" smtClean="0"/>
              <a:t>2.До той поры считалось, что местные </a:t>
            </a:r>
            <a:r>
              <a:rPr lang="ru-RU" sz="3200" b="1" dirty="0" err="1" smtClean="0"/>
              <a:t>переувлажненные</a:t>
            </a:r>
            <a:r>
              <a:rPr lang="ru-RU" sz="3200" b="1" dirty="0" smtClean="0"/>
              <a:t> почвы противопоказаны сосне.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Определение  СПП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800" dirty="0" smtClean="0"/>
              <a:t>СПП – это сложное предложение, которое состоит из главной и придаточной частей.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Работа с текстом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Прочитайте текст.  </a:t>
            </a:r>
          </a:p>
          <a:p>
            <a:r>
              <a:rPr lang="ru-RU" sz="4000" dirty="0" smtClean="0"/>
              <a:t>Определите основную мысль данного текста?</a:t>
            </a:r>
          </a:p>
          <a:p>
            <a:r>
              <a:rPr lang="ru-RU" sz="4000" dirty="0" smtClean="0"/>
              <a:t>Озаглавьте текс.</a:t>
            </a:r>
          </a:p>
          <a:p>
            <a:r>
              <a:rPr lang="ru-RU" sz="4000" dirty="0" smtClean="0"/>
              <a:t>Выпишите номера СПП.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72452" cy="1785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Выпишите цифры, обозначающие запятые между частями  сложного предложения, связанными  подчинительной связью.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(1)</a:t>
            </a:r>
          </a:p>
          <a:p>
            <a:r>
              <a:rPr lang="ru-RU" dirty="0" smtClean="0"/>
              <a:t>    Первоначально деревню построили там, где  Биджан</a:t>
            </a:r>
          </a:p>
          <a:p>
            <a:pPr>
              <a:buNone/>
            </a:pPr>
            <a:r>
              <a:rPr lang="ru-RU" dirty="0" smtClean="0"/>
              <a:t>     смешивал свои быстрые воды с неторопливым Амуром.  </a:t>
            </a:r>
          </a:p>
          <a:p>
            <a:pPr>
              <a:buNone/>
            </a:pPr>
            <a:r>
              <a:rPr lang="ru-RU" dirty="0" smtClean="0"/>
              <a:t>                   (2)                                                                                                                     </a:t>
            </a:r>
          </a:p>
          <a:p>
            <a:r>
              <a:rPr lang="ru-RU" dirty="0" smtClean="0"/>
              <a:t> А потом, когда два года подряд случились наводнения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(3)</a:t>
            </a:r>
          </a:p>
          <a:p>
            <a:r>
              <a:rPr lang="ru-RU" dirty="0" smtClean="0"/>
              <a:t> и начисто погубили хлеба и усадьбы, забайкальцы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решили подыскать более удобное место для жилья. </a:t>
            </a:r>
          </a:p>
          <a:p>
            <a:pPr>
              <a:buNone/>
            </a:pPr>
            <a:r>
              <a:rPr lang="ru-RU" dirty="0" smtClean="0"/>
              <a:t>    Снарядили на поиски крепких молодых мужиков.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(4)</a:t>
            </a:r>
          </a:p>
          <a:p>
            <a:r>
              <a:rPr lang="ru-RU" dirty="0" smtClean="0"/>
              <a:t>С рассвета до темна  шагали они, но ничего подходящего</a:t>
            </a:r>
          </a:p>
          <a:p>
            <a:pPr>
              <a:buNone/>
            </a:pPr>
            <a:r>
              <a:rPr lang="ru-RU" dirty="0" smtClean="0"/>
              <a:t>     им не встречалось.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Чему был посвящён наш урок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Какие трудности вы испытывали в начале урока?</a:t>
            </a:r>
          </a:p>
          <a:p>
            <a:r>
              <a:rPr lang="ru-RU" sz="3200" dirty="0" smtClean="0"/>
              <a:t>Что нового узнали о СПП?</a:t>
            </a:r>
          </a:p>
          <a:p>
            <a:r>
              <a:rPr lang="ru-RU" sz="3200" dirty="0" smtClean="0"/>
              <a:t>Составьте </a:t>
            </a:r>
            <a:r>
              <a:rPr lang="ru-RU" sz="3200" dirty="0" err="1" smtClean="0"/>
              <a:t>синквейн</a:t>
            </a:r>
            <a:r>
              <a:rPr lang="ru-RU" sz="3200" dirty="0" smtClean="0"/>
              <a:t> по следующей схеме</a:t>
            </a:r>
            <a:r>
              <a:rPr lang="en-US" sz="3200" dirty="0" smtClean="0"/>
              <a:t>:</a:t>
            </a:r>
            <a:r>
              <a:rPr lang="ru-RU" sz="3200" dirty="0" smtClean="0"/>
              <a:t>1 существительное </a:t>
            </a:r>
          </a:p>
          <a:p>
            <a:pPr algn="ctr">
              <a:buNone/>
            </a:pPr>
            <a:r>
              <a:rPr lang="ru-RU" sz="3200" dirty="0" smtClean="0"/>
              <a:t> 2 прилагательных </a:t>
            </a:r>
          </a:p>
          <a:p>
            <a:pPr algn="ctr">
              <a:buNone/>
            </a:pPr>
            <a:r>
              <a:rPr lang="ru-RU" sz="3200" dirty="0" smtClean="0"/>
              <a:t>3 глагола </a:t>
            </a:r>
          </a:p>
          <a:p>
            <a:pPr algn="ctr">
              <a:buNone/>
            </a:pPr>
            <a:r>
              <a:rPr lang="ru-RU" sz="3200" dirty="0" smtClean="0"/>
              <a:t>1 предложение </a:t>
            </a:r>
          </a:p>
          <a:p>
            <a:pPr algn="ctr">
              <a:buNone/>
            </a:pPr>
            <a:r>
              <a:rPr lang="ru-RU" sz="3200" dirty="0" smtClean="0"/>
              <a:t>1 слово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</TotalTime>
  <Words>279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Понятие о сложноподчиненном предложении. (СПП)</vt:lpstr>
      <vt:lpstr>                                Цель урока:</vt:lpstr>
      <vt:lpstr>Оцените друг друга. </vt:lpstr>
      <vt:lpstr>Словарный диктант </vt:lpstr>
      <vt:lpstr>Какое из этих предложений не вызовет у вас затруднений при построении схемы? Почему?</vt:lpstr>
      <vt:lpstr>Определение  СПП</vt:lpstr>
      <vt:lpstr>Работа с текстом </vt:lpstr>
      <vt:lpstr>Выпишите цифры, обозначающие запятые между частями  сложного предложения, связанными  подчинительной связью. </vt:lpstr>
      <vt:lpstr>Чему был посвящён наш урок 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сложноподчиненном предложении. (СПП)</dc:title>
  <dc:creator>Admin</dc:creator>
  <cp:lastModifiedBy>Admin</cp:lastModifiedBy>
  <cp:revision>12</cp:revision>
  <dcterms:created xsi:type="dcterms:W3CDTF">2019-02-18T23:08:07Z</dcterms:created>
  <dcterms:modified xsi:type="dcterms:W3CDTF">2019-02-25T10:43:18Z</dcterms:modified>
</cp:coreProperties>
</file>