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14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24FBC-6A09-4DC7-8BE3-93CCE04FCF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94615-2AB7-466C-B769-66CD362342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CCA93-05E1-4FDF-9476-68B0A59727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C49A3-CFAE-4ED8-A513-2FEDF7E901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4F357-A947-4991-B7CB-B05E3AE059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E0A3C-92F5-454D-9C9D-6E5A759D22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508E8-A5ED-4477-BB64-ED95616DDE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50B4C-6F16-4B38-87A2-1560DA3C36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E93A2-66DA-4E2B-AD35-06F9925517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E1908-D357-41CA-9A8B-536A1D455A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21B93-99C7-4A0E-9953-F1AEA64339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7D3E2D-5EE0-47C3-AA89-7DC0B17F178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642918"/>
            <a:ext cx="70723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  <a:latin typeface="Monotype Corsiva" pitchFamily="66" charset="0"/>
              </a:rPr>
              <a:t>Растения - рекордсмены</a:t>
            </a:r>
            <a:endParaRPr lang="ru-RU" sz="9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 l="5506" r="5506"/>
          <a:stretch>
            <a:fillRect/>
          </a:stretch>
        </p:blipFill>
        <p:spPr bwMode="auto">
          <a:xfrm>
            <a:off x="1214414" y="500840"/>
            <a:ext cx="6643734" cy="45005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214950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Японское дерево </a:t>
            </a:r>
            <a:r>
              <a:rPr lang="ru-RU" sz="2800" b="1" dirty="0" err="1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гинкго</a:t>
            </a:r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  самое </a:t>
            </a:r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древнее из ныне растущих.</a:t>
            </a:r>
            <a:endParaRPr lang="ru-RU" sz="28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67" r="167"/>
          <a:stretch>
            <a:fillRect/>
          </a:stretch>
        </p:blipFill>
        <p:spPr bwMode="auto">
          <a:xfrm>
            <a:off x="1285852" y="500042"/>
            <a:ext cx="7000924" cy="4589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214950"/>
            <a:ext cx="7500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Раффлезия </a:t>
            </a:r>
            <a:r>
              <a:rPr lang="ru-RU" sz="3000" b="1" dirty="0" err="1" smtClean="0">
                <a:solidFill>
                  <a:srgbClr val="00B050"/>
                </a:solidFill>
                <a:latin typeface="Monotype Corsiva" pitchFamily="66" charset="0"/>
              </a:rPr>
              <a:t>Арнольди</a:t>
            </a:r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паразитическое растение с самыми крупными в мире цветами, но полностью лишенное листьев, стебля и корней.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79fp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4214842" cy="5966213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643570" y="2214554"/>
            <a:ext cx="26432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B050"/>
                </a:solidFill>
                <a:latin typeface="Monotype Corsiva" pitchFamily="66" charset="0"/>
              </a:rPr>
              <a:t>Пуйя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Раймонда имеет самое большое соцветие 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57290" y="500042"/>
            <a:ext cx="6715172" cy="4575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14414" y="5286388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Эдельвейс.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Самое романтическое растение 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82155"/>
            <a:ext cx="6786610" cy="45541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42976" y="5357826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Ива арктическая. </a:t>
            </a:r>
            <a:endParaRPr lang="ru-RU" sz="32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Самое 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северное дерево 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в 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мире. 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04"/>
            <a:ext cx="6643734" cy="4703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429264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Новозеландское крапивное дерево 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своим ядом способно убить собаку и даже лошадь. 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49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3914" y="428605"/>
            <a:ext cx="7048548" cy="5286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929330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Самое быстрорастущее растение планеты – бамбук</a:t>
            </a:r>
            <a:endParaRPr lang="ru-RU" sz="3000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497.jpg"/>
          <p:cNvPicPr>
            <a:picLocks noChangeAspect="1"/>
          </p:cNvPicPr>
          <p:nvPr/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1071538" y="428604"/>
            <a:ext cx="7072362" cy="4875644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57224" y="5429264"/>
            <a:ext cx="7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Самое большое водное растение – амазонская виктория</a:t>
            </a:r>
            <a:endParaRPr lang="ru-RU" sz="3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498.jpg"/>
          <p:cNvPicPr>
            <a:picLocks noChangeAspect="1"/>
          </p:cNvPicPr>
          <p:nvPr/>
        </p:nvPicPr>
        <p:blipFill>
          <a:blip r:embed="rId2" cstate="print"/>
          <a:srcRect l="5333" r="5333"/>
          <a:stretch>
            <a:fillRect/>
          </a:stretch>
        </p:blipFill>
        <p:spPr>
          <a:xfrm>
            <a:off x="1428728" y="428604"/>
            <a:ext cx="6432744" cy="4714908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42976" y="5357826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Самые большие листья наземного растения принадлежат пальме рафия.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499.jpg"/>
          <p:cNvPicPr>
            <a:picLocks noChangeAspect="1"/>
          </p:cNvPicPr>
          <p:nvPr/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1285852" y="428604"/>
            <a:ext cx="6989195" cy="4929222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000100" y="5715016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Самое толстое растение в мире – баобаб.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500.jpg"/>
          <p:cNvPicPr>
            <a:picLocks noChangeAspect="1"/>
          </p:cNvPicPr>
          <p:nvPr/>
        </p:nvPicPr>
        <p:blipFill>
          <a:blip r:embed="rId2" cstate="print"/>
          <a:srcRect l="8333" r="8333"/>
          <a:stretch>
            <a:fillRect/>
          </a:stretch>
        </p:blipFill>
        <p:spPr>
          <a:xfrm>
            <a:off x="1142975" y="500042"/>
            <a:ext cx="6941525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5572140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Самое высокое растение в мире дерево -  вечнозеленая секвойя</a:t>
            </a:r>
            <a:endParaRPr lang="ru-RU" sz="3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502.jpg"/>
          <p:cNvPicPr>
            <a:picLocks noChangeAspect="1"/>
          </p:cNvPicPr>
          <p:nvPr/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1000100" y="428604"/>
            <a:ext cx="7143800" cy="48220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00175d5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70023" y="428604"/>
            <a:ext cx="7209545" cy="47863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928662" y="5500702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Самая раскидистая крона у дерева фикус бенгальский.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5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500042"/>
            <a:ext cx="7358114" cy="5000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5572140"/>
            <a:ext cx="7072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Самое большое в мире дерево – секвойя </a:t>
            </a:r>
            <a:r>
              <a:rPr lang="ru-RU" sz="3200" b="1" dirty="0" err="1" smtClean="0">
                <a:solidFill>
                  <a:srgbClr val="00B050"/>
                </a:solidFill>
                <a:latin typeface="Monotype Corsiva" pitchFamily="66" charset="0"/>
              </a:rPr>
              <a:t>дендрон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гигантский</a:t>
            </a:r>
            <a:endParaRPr lang="ru-RU" sz="3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5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500042"/>
            <a:ext cx="7286676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572140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Самое большое колючее растение – кактус </a:t>
            </a:r>
            <a:r>
              <a:rPr lang="ru-RU" sz="3000" b="1" dirty="0" err="1" smtClean="0">
                <a:solidFill>
                  <a:srgbClr val="00B050"/>
                </a:solidFill>
                <a:latin typeface="Monotype Corsiva" pitchFamily="66" charset="0"/>
              </a:rPr>
              <a:t>сагуаро</a:t>
            </a:r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, или гигантская </a:t>
            </a:r>
            <a:r>
              <a:rPr lang="ru-RU" sz="3000" b="1" dirty="0" err="1" smtClean="0">
                <a:solidFill>
                  <a:srgbClr val="00B050"/>
                </a:solidFill>
                <a:latin typeface="Monotype Corsiva" pitchFamily="66" charset="0"/>
              </a:rPr>
              <a:t>карнегия</a:t>
            </a:r>
            <a:r>
              <a:rPr lang="ru-RU" sz="3000" b="1" dirty="0" smtClean="0">
                <a:solidFill>
                  <a:srgbClr val="00B050"/>
                </a:solidFill>
                <a:latin typeface="Monotype Corsiva" pitchFamily="66" charset="0"/>
              </a:rPr>
              <a:t>.</a:t>
            </a:r>
            <a:endParaRPr lang="ru-RU" sz="3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25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рамка25</Template>
  <TotalTime>83</TotalTime>
  <Words>133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рамка25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13</cp:revision>
  <dcterms:created xsi:type="dcterms:W3CDTF">2015-04-08T17:42:13Z</dcterms:created>
  <dcterms:modified xsi:type="dcterms:W3CDTF">2015-04-19T09:52:24Z</dcterms:modified>
</cp:coreProperties>
</file>