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2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4C4A4-6E4C-4956-AE6F-A6A442A8A8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6BEE4-A728-460D-94B4-7A3909369C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40BF2-C29A-4168-8ACA-335074FE58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B2752-B14B-442B-8D5A-016C28D2F8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7AD9F-C3A2-4BE8-9E96-A6A592466E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6C8FA-EC44-4378-AA7F-774FF60C56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72255-50FC-4443-957E-B2F75FD7BA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00C5A-6C13-4EE1-B1A2-BDADEA8F25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DA5CA-7C0B-465C-AD8F-3B58B41E71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EA5F5-B7BD-4205-A8D0-A1477C3BC1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F748D-CD1D-4FC9-B499-C819F85317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8ED409-CF0A-4EA5-B30E-218D1DF1833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http://iznedr.ru/enc/item/f00/s00/e0000004/pic/000005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1142984"/>
            <a:ext cx="6190541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00B050"/>
                </a:solidFill>
                <a:latin typeface="Times New Roman" pitchFamily="18" charset="0"/>
              </a:rPr>
              <a:t>Растения-</a:t>
            </a:r>
          </a:p>
          <a:p>
            <a:pPr algn="ctr"/>
            <a:r>
              <a:rPr lang="ru-RU" sz="8000" b="1" i="1" dirty="0" smtClean="0">
                <a:solidFill>
                  <a:srgbClr val="00B050"/>
                </a:solidFill>
                <a:latin typeface="Times New Roman" pitchFamily="18" charset="0"/>
              </a:rPr>
              <a:t>индикаторы </a:t>
            </a:r>
            <a:endParaRPr lang="ru-RU" sz="80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3429024" cy="443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71472" y="5000636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</a:rPr>
              <a:t>страстной любительницей золота оказалась кукуруза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pic>
        <p:nvPicPr>
          <p:cNvPr id="4" name="Picture 11" descr="Растение, концентрирующее золото (хвощ полевой)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143504" y="428604"/>
            <a:ext cx="3117850" cy="443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500562" y="5000636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</a:rPr>
              <a:t>не менее активным накопителем золота оказался и неприметный хвощ. 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3929090" cy="5295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643570" y="928670"/>
            <a:ext cx="27860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Маленькая орхидея - венерин башмачок, растет только на почвах, богатых кальцием.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19141"/>
            <a:ext cx="3912539" cy="52147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643570" y="1214422"/>
            <a:ext cx="26432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</a:rPr>
              <a:t>На почвах, богатых известью, растут адонисы, </a:t>
            </a:r>
            <a:r>
              <a:rPr lang="ru-RU" sz="3200" b="1" i="1" dirty="0" err="1" smtClean="0">
                <a:solidFill>
                  <a:srgbClr val="00B050"/>
                </a:solidFill>
                <a:latin typeface="Times New Roman" pitchFamily="18" charset="0"/>
              </a:rPr>
              <a:t>лилии-саранки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4516521" cy="46865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715008" y="714356"/>
            <a:ext cx="278608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000" b="1" i="1" dirty="0" smtClean="0">
                <a:solidFill>
                  <a:srgbClr val="00B050"/>
                </a:solidFill>
                <a:latin typeface="Times New Roman" pitchFamily="18" charset="0"/>
              </a:rPr>
              <a:t>На повышенное содержание цинка в почве указывают фиалки и анютины глазки. Именно на таких землях у этих растений встречаются самые крупные цветки.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642918"/>
            <a:ext cx="3911985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214942" y="1928802"/>
            <a:ext cx="32861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</a:rPr>
              <a:t>Ярутка встречается на почвах, содержащих цинк и кадмий</a:t>
            </a:r>
            <a:r>
              <a:rPr lang="ru-RU" sz="3200" dirty="0" smtClean="0"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4000528" cy="53607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643570" y="1214422"/>
            <a:ext cx="235745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</a:rPr>
              <a:t>На содержание в почве никеля и кобальта указывает сон-трава.</a:t>
            </a:r>
            <a:r>
              <a:rPr lang="ru-RU" sz="3200" b="1" i="1" dirty="0" smtClean="0">
                <a:solidFill>
                  <a:srgbClr val="00B050"/>
                </a:solidFill>
              </a:rPr>
              <a:t> 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29739"/>
            <a:ext cx="3813231" cy="4942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72066" y="1285860"/>
            <a:ext cx="3000396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</a:rPr>
              <a:t>Способность бобовых растений - астрагала, донника, клевера - накапливать много молибдена.</a:t>
            </a:r>
            <a:r>
              <a:rPr lang="ru-RU" sz="3200" b="1" i="1" dirty="0" smtClean="0">
                <a:solidFill>
                  <a:srgbClr val="00B05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3643338" cy="5016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72066" y="1357298"/>
            <a:ext cx="321471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</a:rPr>
              <a:t>Измененная форма лепестков мака указывает на то, что под землей находятся залежи свинца и цинка.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3339668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4348" y="5286388"/>
            <a:ext cx="371477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</a:rPr>
              <a:t>Гладиолус помогает найти медь. </a:t>
            </a: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28604"/>
            <a:ext cx="3190693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500562" y="5072074"/>
            <a:ext cx="4357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</a:rPr>
              <a:t>Цветки шток-розы с ненормально рассеченными узкими лепестками указывают на месторождения меди или молибдена.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амка35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рамка35</Template>
  <TotalTime>108</TotalTime>
  <Words>136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рамка35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15</cp:revision>
  <dcterms:created xsi:type="dcterms:W3CDTF">2015-04-06T18:24:34Z</dcterms:created>
  <dcterms:modified xsi:type="dcterms:W3CDTF">2015-04-17T11:29:44Z</dcterms:modified>
</cp:coreProperties>
</file>