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BDBB8"/>
    <a:srgbClr val="A4D2B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FAA386-4826-442C-9C85-8C15E64918D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3EC6EB-F285-474C-8940-6D0B95859EC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161175-08CC-4A14-9452-D99B7B61B3E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F2B4D9-D86F-4BE2-988E-7E034AAF509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0C86CC-33DA-418F-BC4C-4C2146CE576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0DA47D-28C4-4C3F-8A18-46C993CF173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1F6370-ACB1-4369-9118-E6EA9BE3077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4B6C6B-169B-4D75-880D-052F0BA4DE3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7B3278-3EA8-4EAE-A834-3DA712AE9BE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699C68-A7E0-4465-BCE8-80736AC0613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5B319D-A6BE-4015-AE26-4B9DE4564FC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31122D4-E659-438E-9EDE-CB955353416C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28662" y="1785926"/>
            <a:ext cx="742955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i="1" dirty="0" smtClean="0">
                <a:solidFill>
                  <a:srgbClr val="00B050"/>
                </a:solidFill>
                <a:latin typeface="Georgia" pitchFamily="18" charset="0"/>
              </a:rPr>
              <a:t>Удивительные</a:t>
            </a:r>
          </a:p>
          <a:p>
            <a:pPr algn="ctr"/>
            <a:r>
              <a:rPr lang="ru-RU" sz="6600" b="1" i="1" dirty="0" smtClean="0">
                <a:solidFill>
                  <a:srgbClr val="00B050"/>
                </a:solidFill>
                <a:latin typeface="Georgia" pitchFamily="18" charset="0"/>
              </a:rPr>
              <a:t>растения</a:t>
            </a:r>
            <a:endParaRPr lang="ru-RU" sz="6600" b="1" i="1" dirty="0">
              <a:solidFill>
                <a:srgbClr val="00B050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Деревья, которые удивляют: Рис.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85728"/>
            <a:ext cx="7161216" cy="50498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rgbClr val="A4D2B9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8" descr="Деревья, которые удивляют: Рис.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285728"/>
            <a:ext cx="7143800" cy="50720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rgbClr val="9BDBB8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1357290" y="5715016"/>
            <a:ext cx="6858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Дерево </a:t>
            </a:r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баньян</a:t>
            </a:r>
            <a:endParaRPr lang="ru-RU" sz="3200" i="1" dirty="0">
              <a:solidFill>
                <a:schemeClr val="accent1">
                  <a:lumMod val="50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Деревья, которые удивляют: Рис.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85728"/>
            <a:ext cx="4705352" cy="62865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rgbClr val="A4D2B9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6643702" y="2071678"/>
            <a:ext cx="20717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Дерево корзина</a:t>
            </a:r>
            <a:endParaRPr lang="ru-RU" sz="3200" b="1" i="1" dirty="0">
              <a:solidFill>
                <a:schemeClr val="accent1">
                  <a:lumMod val="50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Деревья, которые удивляют: Рис.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357166"/>
            <a:ext cx="4657194" cy="61436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rgbClr val="A4D2B9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6286512" y="2357430"/>
            <a:ext cx="23574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Двуногое дерево</a:t>
            </a:r>
            <a:endParaRPr lang="ru-RU" sz="3200" b="1" i="1" dirty="0">
              <a:solidFill>
                <a:schemeClr val="accent1">
                  <a:lumMod val="50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Деревья, которые удивляют: Рис.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500042"/>
            <a:ext cx="8358214" cy="43300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chemeClr val="accent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2214546" y="5572140"/>
            <a:ext cx="5143536" cy="1077218"/>
          </a:xfrm>
          <a:prstGeom prst="rect">
            <a:avLst/>
          </a:prstGeom>
          <a:noFill/>
          <a:ln>
            <a:solidFill>
              <a:srgbClr val="9BDBB8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Дерево-лестница</a:t>
            </a:r>
            <a:r>
              <a:rPr lang="ru-RU" sz="3200" b="1" i="1" dirty="0" smtClean="0">
                <a:latin typeface="Georgia" pitchFamily="18" charset="0"/>
              </a:rPr>
              <a:t/>
            </a:r>
            <a:br>
              <a:rPr lang="ru-RU" sz="3200" b="1" i="1" dirty="0" smtClean="0">
                <a:latin typeface="Georgia" pitchFamily="18" charset="0"/>
              </a:rPr>
            </a:br>
            <a:endParaRPr lang="ru-RU" sz="3200" b="1" i="1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Деревья, которые удивляют: Рис.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362882"/>
            <a:ext cx="3571900" cy="58979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rgbClr val="A4D2B9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5286380" y="2071678"/>
            <a:ext cx="33575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Гигантская секвойя</a:t>
            </a:r>
          </a:p>
          <a:p>
            <a:pPr algn="ctr"/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 </a:t>
            </a:r>
            <a:endParaRPr lang="ru-RU" sz="3200" b="1" i="1" dirty="0">
              <a:solidFill>
                <a:schemeClr val="accent1">
                  <a:lumMod val="50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Деревья, которые удивляют: Рис.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366829"/>
            <a:ext cx="4232570" cy="60625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rgbClr val="A4D2B9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5715008" y="2000240"/>
            <a:ext cx="31432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Дерево-канделябр</a:t>
            </a:r>
            <a:endParaRPr lang="ru-RU" sz="3200" b="1" i="1" dirty="0" smtClean="0">
              <a:solidFill>
                <a:schemeClr val="accent1">
                  <a:lumMod val="50000"/>
                </a:schemeClr>
              </a:solidFill>
              <a:latin typeface="Georgia" pitchFamily="18" charset="0"/>
            </a:endParaRPr>
          </a:p>
          <a:p>
            <a:pPr algn="ctr"/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 </a:t>
            </a:r>
            <a:endParaRPr lang="ru-RU" sz="3200" b="1" i="1" dirty="0">
              <a:solidFill>
                <a:schemeClr val="accent1">
                  <a:lumMod val="50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Деревья, которые удивляют: Рис.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500042"/>
            <a:ext cx="4894628" cy="57271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rgbClr val="A4D2B9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6143636" y="2571744"/>
            <a:ext cx="264320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Дуб-церковь</a:t>
            </a:r>
            <a:endParaRPr lang="ru-RU" sz="3200" b="1" i="1" dirty="0" smtClean="0">
              <a:solidFill>
                <a:schemeClr val="accent1">
                  <a:lumMod val="50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Деревья, которые удивляют: Рис.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428604"/>
            <a:ext cx="3871912" cy="59848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rgbClr val="A4D2B9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9" descr="Деревья, которые удивляют: Рис.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428604"/>
            <a:ext cx="5111750" cy="34051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rgbClr val="9BDBB8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4929190" y="4643446"/>
            <a:ext cx="33575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Дуб-церковь</a:t>
            </a:r>
            <a:endParaRPr lang="ru-RU" sz="3200" b="1" i="1" dirty="0" smtClean="0">
              <a:solidFill>
                <a:schemeClr val="accent1">
                  <a:lumMod val="50000"/>
                </a:schemeClr>
              </a:solidFill>
              <a:latin typeface="Georgia" pitchFamily="18" charset="0"/>
            </a:endParaRPr>
          </a:p>
          <a:p>
            <a:pPr algn="ctr"/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 </a:t>
            </a:r>
            <a:endParaRPr lang="ru-RU" sz="3200" i="1" dirty="0">
              <a:solidFill>
                <a:schemeClr val="accent1">
                  <a:lumMod val="50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Деревья, которые удивляют: Рис.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285728"/>
            <a:ext cx="6553200" cy="49149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chemeClr val="accent1">
                <a:lumMod val="50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1428728" y="5429264"/>
            <a:ext cx="64294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Дерево Туле</a:t>
            </a:r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,</a:t>
            </a:r>
            <a:endParaRPr lang="ru-RU" sz="3200" b="1" i="1" dirty="0" smtClean="0">
              <a:solidFill>
                <a:schemeClr val="accent1">
                  <a:lumMod val="50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рамка26">
  <a:themeElements>
    <a:clrScheme name="рамка2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рамка23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рамка2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рамка26</Template>
  <TotalTime>126</TotalTime>
  <Words>20</Words>
  <Application>Microsoft Office PowerPoint</Application>
  <PresentationFormat>Экран (4:3)</PresentationFormat>
  <Paragraphs>14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рамка26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Ольга</cp:lastModifiedBy>
  <cp:revision>16</cp:revision>
  <dcterms:created xsi:type="dcterms:W3CDTF">2015-04-06T18:23:55Z</dcterms:created>
  <dcterms:modified xsi:type="dcterms:W3CDTF">2015-04-19T09:20:28Z</dcterms:modified>
</cp:coreProperties>
</file>