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______Microsoft_Office_PowerPoint6.pptx"/><Relationship Id="rId3" Type="http://schemas.openxmlformats.org/officeDocument/2006/relationships/package" Target="../embeddings/____________Microsoft_Office_PowerPoint1.pptx"/><Relationship Id="rId7" Type="http://schemas.openxmlformats.org/officeDocument/2006/relationships/package" Target="../embeddings/____________Microsoft_Office_PowerPoint5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______Microsoft_Office_PowerPoint4.pptx"/><Relationship Id="rId5" Type="http://schemas.openxmlformats.org/officeDocument/2006/relationships/package" Target="../embeddings/____________Microsoft_Office_PowerPoint3.pptx"/><Relationship Id="rId4" Type="http://schemas.openxmlformats.org/officeDocument/2006/relationships/package" Target="../embeddings/____________Microsoft_Office_PowerPoint2.ppt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786" y="3000372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00B050"/>
                </a:solidFill>
              </a:rPr>
              <a:t>Удивительный мир растений</a:t>
            </a:r>
            <a:endParaRPr lang="ru-RU" sz="4800" b="1" i="1" dirty="0">
              <a:solidFill>
                <a:srgbClr val="00B050"/>
              </a:solidFill>
            </a:endParaRPr>
          </a:p>
        </p:txBody>
      </p:sp>
      <p:graphicFrame>
        <p:nvGraphicFramePr>
          <p:cNvPr id="9" name="Объект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857488" y="142853"/>
          <a:ext cx="3214694" cy="2286015"/>
        </p:xfrm>
        <a:graphic>
          <a:graphicData uri="http://schemas.openxmlformats.org/presentationml/2006/ole">
            <p:oleObj spid="_x0000_s1032" name="Презентация" r:id="rId3" imgW="4570378" imgH="3427533" progId="PowerPoint.Show.12">
              <p:embed/>
            </p:oleObj>
          </a:graphicData>
        </a:graphic>
      </p:graphicFrame>
      <p:graphicFrame>
        <p:nvGraphicFramePr>
          <p:cNvPr id="10" name="Объект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190904" y="142852"/>
          <a:ext cx="2857850" cy="2214578"/>
        </p:xfrm>
        <a:graphic>
          <a:graphicData uri="http://schemas.openxmlformats.org/presentationml/2006/ole">
            <p:oleObj spid="_x0000_s1033" name="Презентация" r:id="rId4" imgW="4570378" imgH="3427533" progId="PowerPoint.Show.12">
              <p:embed/>
            </p:oleObj>
          </a:graphicData>
        </a:graphic>
      </p:graphicFrame>
      <p:graphicFrame>
        <p:nvGraphicFramePr>
          <p:cNvPr id="11" name="Объект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42844" y="4429132"/>
          <a:ext cx="2760441" cy="2284405"/>
        </p:xfrm>
        <a:graphic>
          <a:graphicData uri="http://schemas.openxmlformats.org/presentationml/2006/ole">
            <p:oleObj spid="_x0000_s1034" name="Презентация" r:id="rId5" imgW="4570378" imgH="3427533" progId="PowerPoint.Show.12">
              <p:embed/>
            </p:oleObj>
          </a:graphicData>
        </a:graphic>
      </p:graphicFrame>
      <p:graphicFrame>
        <p:nvGraphicFramePr>
          <p:cNvPr id="12" name="Объект 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142852"/>
          <a:ext cx="2714612" cy="2214578"/>
        </p:xfrm>
        <a:graphic>
          <a:graphicData uri="http://schemas.openxmlformats.org/presentationml/2006/ole">
            <p:oleObj spid="_x0000_s1035" name="Презентация" r:id="rId6" imgW="4570378" imgH="3427533" progId="PowerPoint.Show.12">
              <p:embed/>
            </p:oleObj>
          </a:graphicData>
        </a:graphic>
      </p:graphicFrame>
      <p:graphicFrame>
        <p:nvGraphicFramePr>
          <p:cNvPr id="13" name="Объект 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143240" y="4429132"/>
          <a:ext cx="3000380" cy="2250025"/>
        </p:xfrm>
        <a:graphic>
          <a:graphicData uri="http://schemas.openxmlformats.org/presentationml/2006/ole">
            <p:oleObj spid="_x0000_s1036" name="Презентация" r:id="rId7" imgW="4570378" imgH="3427533" progId="PowerPoint.Show.12">
              <p:embed/>
            </p:oleObj>
          </a:graphicData>
        </a:graphic>
      </p:graphicFrame>
      <p:graphicFrame>
        <p:nvGraphicFramePr>
          <p:cNvPr id="14" name="Объект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286512" y="4429132"/>
          <a:ext cx="2736698" cy="2195162"/>
        </p:xfrm>
        <a:graphic>
          <a:graphicData uri="http://schemas.openxmlformats.org/presentationml/2006/ole">
            <p:oleObj spid="_x0000_s1037" name="Презентация" r:id="rId8" imgW="4570378" imgH="3427533" progId="PowerPoint.Show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</TotalTime>
  <Words>3</Words>
  <PresentationFormat>Экран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Трек</vt:lpstr>
      <vt:lpstr>Презентация Microsoft Office PowerPoint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Ольга</cp:lastModifiedBy>
  <cp:revision>2</cp:revision>
  <dcterms:modified xsi:type="dcterms:W3CDTF">2015-04-19T15:54:07Z</dcterms:modified>
</cp:coreProperties>
</file>