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90056-D313-4FE8-B3DA-D135AC9FD3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EA5E1-4DF7-4000-9B30-DEAF6D0BBB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72DBD-111A-4BD0-9E86-EEA32D52A2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75F41-DFF5-4EA8-B21C-8DD2446980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8ECA0-39EB-436B-B940-C38B8839A4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32270-FA9A-4DBB-BE60-EB0C187B6D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568AD-FA08-4144-9F0A-6E70BC85DE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87EF0-C5AF-4959-8D81-7D31686752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0856E-BAC0-426C-B0B0-B6C0139A13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4414B-54D8-4556-93C9-4036E6BAAA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49561-A452-46ED-B990-A2D0E2CFC9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5A4BAD-F55F-4016-90B8-5764383EB3E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1571612"/>
            <a:ext cx="671517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Диковинные </a:t>
            </a:r>
          </a:p>
          <a:p>
            <a:pPr algn="ctr"/>
            <a:r>
              <a:rPr lang="ru-R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растения</a:t>
            </a:r>
            <a:endParaRPr lang="ru-RU" sz="8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Моринда цитрусолистная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643734" cy="4651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500166" y="285728"/>
            <a:ext cx="57864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6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Сырное дерево</a:t>
            </a:r>
            <a:endParaRPr lang="ru-RU" sz="6000" b="1" dirty="0">
              <a:ln>
                <a:solidFill>
                  <a:schemeClr val="accent3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50px-Cabbage_tr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0034" y="571479"/>
            <a:ext cx="4429126" cy="5921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928794" y="71435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2071678"/>
            <a:ext cx="3500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Капустное дерево</a:t>
            </a:r>
            <a:endParaRPr lang="ru-RU" sz="6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ulpenboom__Liriodendron_tulipifera__Tulip_treeimg_4336blo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665912" cy="4829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214414" y="428604"/>
            <a:ext cx="7000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Тюльпанное дерево</a:t>
            </a:r>
            <a:endParaRPr lang="ru-RU" sz="60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iigiri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6144402" cy="4607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857224" y="428605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6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Ландышевое дерево</a:t>
            </a:r>
            <a:endParaRPr lang="ru-RU" sz="6000" b="1" dirty="0">
              <a:ln>
                <a:solidFill>
                  <a:schemeClr val="accent3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SC005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3" y="1428750"/>
            <a:ext cx="5214974" cy="5000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500166" y="357166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Конфетное дерево</a:t>
            </a:r>
            <a:endParaRPr lang="ru-RU" sz="60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yamamo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28728"/>
            <a:ext cx="6143668" cy="4543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357166"/>
            <a:ext cx="6572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Земляничное дерево</a:t>
            </a:r>
            <a:endParaRPr lang="ru-RU" sz="60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7134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71612"/>
            <a:ext cx="6680186" cy="4486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42860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6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Клубничное дерево</a:t>
            </a:r>
            <a:endParaRPr lang="ru-RU" sz="6000" b="1" dirty="0">
              <a:ln>
                <a:solidFill>
                  <a:schemeClr val="accent3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Хлебное дерево №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5852" y="1500174"/>
            <a:ext cx="6586555" cy="4767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357166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6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Хлебное дерево</a:t>
            </a:r>
            <a:endParaRPr lang="ru-RU" sz="6000" b="1" dirty="0">
              <a:ln>
                <a:solidFill>
                  <a:schemeClr val="accent3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kolbas_derev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500858" cy="468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285728"/>
            <a:ext cx="6715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3">
                      <a:lumMod val="65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Колбасное дерево</a:t>
            </a:r>
            <a:endParaRPr lang="ru-RU" sz="6000" b="1" dirty="0">
              <a:ln>
                <a:solidFill>
                  <a:schemeClr val="accent3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9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рамка9</Template>
  <TotalTime>57</TotalTime>
  <Words>20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рамка9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8</cp:revision>
  <dcterms:created xsi:type="dcterms:W3CDTF">2015-04-06T18:19:09Z</dcterms:created>
  <dcterms:modified xsi:type="dcterms:W3CDTF">2015-04-17T11:26:23Z</dcterms:modified>
</cp:coreProperties>
</file>