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714" autoAdjust="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A4717A-77C8-417F-BC28-CDC75C3E38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457AB-5EE7-47AF-B3CA-E140608664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BA8085-FF34-4ED0-9743-87E0A9F1BA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42D2-0C3B-4DFE-ACBF-3774C5AB0A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C9E0E-AB85-4F20-892E-91A2DAC8B9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94F97-42ED-4DAA-AF2F-390161461E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7584C9-805B-4307-B115-CF1D5982BF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C6EE18-66D3-4A7D-B906-21A4614DD1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F8D8E-FB31-48D2-97AC-93AFDF20E8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8596D-397A-482C-BA23-D796EA5D8D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8C4DAD-97C4-4DDF-8506-A8E00B69C5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0450F9D-84C4-4965-A748-B50C07B3898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285860"/>
            <a:ext cx="6572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00B050"/>
                </a:solidFill>
                <a:latin typeface="Georgia" pitchFamily="18" charset="0"/>
              </a:rPr>
              <a:t>Растения - хищники</a:t>
            </a:r>
            <a:endParaRPr lang="ru-RU" sz="7200" b="1" i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непентес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1237473">
            <a:off x="5893908" y="576790"/>
            <a:ext cx="2707967" cy="35708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357290" y="142852"/>
            <a:ext cx="64294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B050"/>
                </a:solidFill>
                <a:latin typeface="Georgia" pitchFamily="18" charset="0"/>
              </a:rPr>
              <a:t>Непентес</a:t>
            </a:r>
          </a:p>
          <a:p>
            <a:pPr algn="ctr"/>
            <a:endParaRPr lang="ru-RU" dirty="0"/>
          </a:p>
        </p:txBody>
      </p:sp>
      <p:pic>
        <p:nvPicPr>
          <p:cNvPr id="3" name="Picture 6" descr="непенте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20835049">
            <a:off x="555200" y="729823"/>
            <a:ext cx="3113908" cy="34375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16" descr="рас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071802" y="2714620"/>
            <a:ext cx="3071834" cy="38279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285728"/>
            <a:ext cx="40005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err="1" smtClean="0">
                <a:solidFill>
                  <a:srgbClr val="00B050"/>
                </a:solidFill>
                <a:latin typeface="Georgia" pitchFamily="18" charset="0"/>
              </a:rPr>
              <a:t>Саррацения</a:t>
            </a:r>
            <a:endParaRPr lang="ru-RU" sz="4000" b="1" i="1" dirty="0" smtClean="0">
              <a:solidFill>
                <a:srgbClr val="00B050"/>
              </a:solidFill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4" name="Picture 9" descr="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571868" y="1785926"/>
            <a:ext cx="2159000" cy="47149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10" descr="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21183246">
            <a:off x="582628" y="1139833"/>
            <a:ext cx="2546468" cy="38833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8" descr="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560422">
            <a:off x="6004987" y="413078"/>
            <a:ext cx="2385344" cy="38437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285728"/>
            <a:ext cx="650085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B050"/>
                </a:solidFill>
                <a:latin typeface="Georgia" pitchFamily="18" charset="0"/>
              </a:rPr>
              <a:t>Венерина мухоловка</a:t>
            </a:r>
          </a:p>
          <a:p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3" name="Picture 14" descr="венерина мухоло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571744"/>
            <a:ext cx="3571900" cy="3996364"/>
          </a:xfrm>
          <a:prstGeom prst="roundRect">
            <a:avLst>
              <a:gd name="adj" fmla="val 16667"/>
            </a:avLst>
          </a:prstGeom>
          <a:ln w="76200">
            <a:solidFill>
              <a:schemeClr val="accent1">
                <a:lumMod val="50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Picture 7" descr="росянка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20974723">
            <a:off x="478714" y="1136285"/>
            <a:ext cx="3084244" cy="27864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6" descr="ра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521309">
            <a:off x="5475343" y="1146960"/>
            <a:ext cx="3098012" cy="27371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285728"/>
            <a:ext cx="428628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B050"/>
                </a:solidFill>
                <a:latin typeface="Georgia" pitchFamily="18" charset="0"/>
              </a:rPr>
              <a:t>Пузырчатка</a:t>
            </a:r>
          </a:p>
          <a:p>
            <a:endParaRPr lang="ru-RU" dirty="0"/>
          </a:p>
        </p:txBody>
      </p:sp>
      <p:pic>
        <p:nvPicPr>
          <p:cNvPr id="3" name="Picture 7" descr="пузырчатка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21171627">
            <a:off x="790880" y="1338769"/>
            <a:ext cx="3455988" cy="48958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6" descr="пузырчат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636610">
            <a:off x="4636848" y="1290603"/>
            <a:ext cx="3612208" cy="49196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142852"/>
            <a:ext cx="407196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B050"/>
                </a:solidFill>
                <a:latin typeface="Georgia" pitchFamily="18" charset="0"/>
              </a:rPr>
              <a:t>Росянка</a:t>
            </a:r>
          </a:p>
          <a:p>
            <a:endParaRPr lang="ru-RU" dirty="0"/>
          </a:p>
        </p:txBody>
      </p:sp>
      <p:pic>
        <p:nvPicPr>
          <p:cNvPr id="4" name="Picture 6" descr="росянка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143240" y="2928934"/>
            <a:ext cx="3021062" cy="33988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7" descr="росянка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21051618">
            <a:off x="427418" y="1238083"/>
            <a:ext cx="3231507" cy="29418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росян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527113">
            <a:off x="5115546" y="832360"/>
            <a:ext cx="3625063" cy="27187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амка28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рамка28</Template>
  <TotalTime>80</TotalTime>
  <Words>9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рамка28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10</cp:revision>
  <dcterms:created xsi:type="dcterms:W3CDTF">2015-04-14T18:27:09Z</dcterms:created>
  <dcterms:modified xsi:type="dcterms:W3CDTF">2015-04-19T09:09:54Z</dcterms:modified>
</cp:coreProperties>
</file>