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7" r:id="rId3"/>
    <p:sldId id="258" r:id="rId4"/>
    <p:sldId id="262" r:id="rId5"/>
    <p:sldId id="259" r:id="rId6"/>
    <p:sldId id="261" r:id="rId7"/>
    <p:sldId id="263" r:id="rId8"/>
    <p:sldId id="264" r:id="rId9"/>
    <p:sldId id="266" r:id="rId10"/>
    <p:sldId id="267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CB8E5D-8B7A-4BBD-807F-FBE445BE150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32D127-DF37-4227-AD87-CFB1DAE6637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DF6041-09C5-4CED-999B-E27BB8CAE2E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CF85C0-FFB6-49A8-A3DC-A48FAE8343F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CC4B26-C90B-4078-9A85-EBF8C527DEB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F0F4CB-02C2-451E-ABAF-C7709B42E59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5D7427-F4D6-4C15-AD6A-14099FAC0B1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676E97-B7FD-4174-A80C-9AD5B62A2AF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495438-BCEC-4F86-807B-7FDF1880A0B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6BE685-71EE-4E41-BA8D-775F6788046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81E597-AE66-40B7-B6D4-14F38DF6EBA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14C2605-9FD8-49E3-BB00-7823BFC74958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1428736"/>
            <a:ext cx="635798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i="1" dirty="0" smtClean="0">
                <a:solidFill>
                  <a:srgbClr val="00B050"/>
                </a:solidFill>
                <a:latin typeface="Georgia" pitchFamily="18" charset="0"/>
              </a:rPr>
              <a:t>Растения - барометры</a:t>
            </a:r>
            <a:endParaRPr lang="ru-RU" sz="7200" b="1" i="1" dirty="0">
              <a:solidFill>
                <a:srgbClr val="00B050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43438" y="1285860"/>
            <a:ext cx="35719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Листочки костяники тоже могут рассказать о предстоящей погоде: если они, как и у папоротника, закручиваются вниз – жди хорошей погоды, раскручиваются или даже загибаются вверх – к дождю. Костянику не обманет даже яркое солнце на безоблачном небе: если через несколько часов будет дождь, она заранее выпрямляет свои листочки</a:t>
            </a:r>
            <a:r>
              <a:rPr lang="ru-RU" sz="2200" dirty="0" smtClean="0">
                <a:solidFill>
                  <a:schemeClr val="accent1">
                    <a:tint val="88000"/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28794" y="571480"/>
            <a:ext cx="46434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B050"/>
                </a:solidFill>
                <a:latin typeface="Georgia" pitchFamily="18" charset="0"/>
              </a:rPr>
              <a:t>Костяника</a:t>
            </a:r>
            <a:endParaRPr lang="ru-RU" sz="4400" b="1" dirty="0">
              <a:solidFill>
                <a:srgbClr val="00B050"/>
              </a:solidFill>
              <a:latin typeface="Georgia" pitchFamily="18" charset="0"/>
            </a:endParaRPr>
          </a:p>
        </p:txBody>
      </p:sp>
      <p:pic>
        <p:nvPicPr>
          <p:cNvPr id="1026" name="Picture 2" descr="&amp;Acy;&amp;lcy;&amp;softcy;&amp;bcy;&amp;ocy;&amp;mcy; &amp;rcy;&amp;acy;&amp;scy;&amp;tcy;&amp;iecy;&amp;ncy;&amp;icy;&amp;jcy;, &amp;scy;&amp;tcy;&amp;rcy;&amp;acy;&amp;ncy;&amp;icy;&amp;tscy;&amp;acy; &amp;Kcy;-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571612"/>
            <a:ext cx="3929090" cy="407196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1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Букаевы\Рабочий стол\акация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500174"/>
            <a:ext cx="4079621" cy="392909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2">
                <a:lumMod val="20000"/>
                <a:lumOff val="8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2214546" y="571480"/>
            <a:ext cx="41434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B050"/>
                </a:solidFill>
                <a:latin typeface="Georgia" pitchFamily="18" charset="0"/>
              </a:rPr>
              <a:t>Акация</a:t>
            </a:r>
            <a:endParaRPr lang="ru-RU" sz="4400" b="1" dirty="0">
              <a:solidFill>
                <a:srgbClr val="00B050"/>
              </a:solidFill>
              <a:latin typeface="Georg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628" y="1357298"/>
            <a:ext cx="300039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Акацию знают многие. Цветы у акации желтые, небольшие и некрасивые. И не всегда увидишь на них насекомых. Если понаблюдать за ней можно заметить что насекомые летят к акации только накануне ненастного дня. И наоборот: если акации нет насекомых, дождя в ближайшее время на ожидается. Дело, конечно, не в акации и насекомых, а во влажности воздуха.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Букаевы\Рабочий стол\жимолость обыкновенная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428736"/>
            <a:ext cx="3396280" cy="239088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2">
                <a:lumMod val="20000"/>
                <a:lumOff val="8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Picture 3" descr="C:\Documents and Settings\Букаевы\Рабочий стол\жимолость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1285860"/>
            <a:ext cx="2378885" cy="279868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2">
                <a:lumMod val="20000"/>
                <a:lumOff val="8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1428728" y="4286256"/>
            <a:ext cx="63579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Жимолость - тоже верный барометр и еще более «удобный», чем акация. Цветы жимолости не только выделяют перед дождем много нектара, но и много пахнущих, ароматических веществ. Поэтому даже ночью, когда насекомых не видно, по запаху жимолости можно сказать, какая будет погода.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143108" y="428604"/>
            <a:ext cx="40719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B050"/>
                </a:solidFill>
                <a:latin typeface="Georgia" pitchFamily="18" charset="0"/>
              </a:rPr>
              <a:t>Жимолость</a:t>
            </a:r>
            <a:endParaRPr lang="ru-RU" sz="4400" b="1" dirty="0">
              <a:solidFill>
                <a:srgbClr val="00B050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Букаевы\Рабочий стол\клен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1142984"/>
            <a:ext cx="2143140" cy="297658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2">
                <a:lumMod val="20000"/>
                <a:lumOff val="8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3" name="Picture 3" descr="C:\Documents and Settings\Букаевы\Рабочий стол\клен2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357298"/>
            <a:ext cx="3000396" cy="3000396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071538" y="4643446"/>
            <a:ext cx="735811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Клен, как некоторые растения во влажном воздухе начинают усиленно выделять сок. На сок-нектар летят насекомые.</a:t>
            </a:r>
            <a:br>
              <a:rPr lang="ru-RU" dirty="0" smtClean="0"/>
            </a:br>
            <a:r>
              <a:rPr lang="ru-RU" dirty="0" smtClean="0"/>
              <a:t>Получается цепочка: приближается дождь – увеличивается влажность воздуха – увеличивается выделение нектара – прилетают насекомые. Вот и родилась примета: летят насекомые к растению – быть дождю.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857356" y="642918"/>
            <a:ext cx="38576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B050"/>
                </a:solidFill>
                <a:latin typeface="Georgia" pitchFamily="18" charset="0"/>
              </a:rPr>
              <a:t>Клён</a:t>
            </a:r>
            <a:endParaRPr lang="ru-RU" sz="4400" b="1" dirty="0">
              <a:solidFill>
                <a:srgbClr val="00B050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Букаевы\Рабочий стол\клевер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643050"/>
            <a:ext cx="3890277" cy="371477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2">
                <a:lumMod val="20000"/>
                <a:lumOff val="8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5143504" y="1643050"/>
            <a:ext cx="321471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Клевер один из самых распространенных и самых надежных барометров. Если клевер сблизил кисточки, а цветок его на тонкой ножке наклонился вперед и поник – это верный признак того, что скоро пойдет дождь.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71604" y="500042"/>
            <a:ext cx="54292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B050"/>
                </a:solidFill>
                <a:latin typeface="Georgia" pitchFamily="18" charset="0"/>
              </a:rPr>
              <a:t>Клевер</a:t>
            </a:r>
            <a:endParaRPr lang="ru-RU" sz="4400" b="1" dirty="0">
              <a:solidFill>
                <a:srgbClr val="00B050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Букаевы\Рабочий стол\кувшинка белая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357298"/>
            <a:ext cx="3527488" cy="252095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2">
                <a:lumMod val="20000"/>
                <a:lumOff val="8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3" name="Picture 3" descr="C:\Documents and Settings\Букаевы\Рабочий стол\белые кувшинки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357298"/>
            <a:ext cx="3708823" cy="250033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2">
                <a:lumMod val="20000"/>
                <a:lumOff val="8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571472" y="4143380"/>
            <a:ext cx="700092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Белая кувшинка, или водяная лилия, - тоже очень хороший верный барометр. Ее цветы в хорошую погоду даже издали видны на фоне темной воды. Вечером кувшинка закрывает цветы и уходит под воду. Но вот наступает день, солнечный день, а белых цветов не видно. На воде покачиваются лишь полураскрытые бутоны. Это значит: надвигается дождь и белая кувшинка приготовилась к ненастью.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571604" y="500042"/>
            <a:ext cx="57864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B050"/>
                </a:solidFill>
                <a:latin typeface="Georgia" pitchFamily="18" charset="0"/>
              </a:rPr>
              <a:t>Кувшинка белая</a:t>
            </a:r>
            <a:endParaRPr lang="ru-RU" sz="4400" b="1" dirty="0">
              <a:solidFill>
                <a:srgbClr val="00B050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Букаевы\Рабочий стол\полевой вьюнок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71612"/>
            <a:ext cx="4500594" cy="40005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2">
                <a:lumMod val="20000"/>
                <a:lumOff val="8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5143504" y="1571612"/>
            <a:ext cx="328614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Полевой вьюнок встречается не только в поле. И всюду, где он растет, служит барометром: перед дождем он закрывает свои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цветы-граммофончики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Если же эти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граммофончики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открыты, погода будет хорошая.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71604" y="500042"/>
            <a:ext cx="65722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B050"/>
                </a:solidFill>
                <a:latin typeface="Georgia" pitchFamily="18" charset="0"/>
              </a:rPr>
              <a:t>Вьюнок полевой</a:t>
            </a:r>
            <a:endParaRPr lang="ru-RU" sz="4400" b="1" dirty="0">
              <a:solidFill>
                <a:srgbClr val="00B050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Букаевы\Рабочий стол\кислица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357298"/>
            <a:ext cx="3510947" cy="309562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2">
                <a:lumMod val="20000"/>
                <a:lumOff val="8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3" name="Picture 3" descr="C:\Documents and Settings\Букаевы\Рабочий стол\кислица2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1428736"/>
            <a:ext cx="4351550" cy="300039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2">
                <a:lumMod val="20000"/>
                <a:lumOff val="8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928662" y="4786322"/>
            <a:ext cx="75009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Если кислица ведет себя «нормально», то ненастья не предвидится. Но вот она сложила листочки и цветки, прижала к стеблю, будто хочет спрятать. Ясно –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кисличка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готовится встретить ненастье.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85918" y="500042"/>
            <a:ext cx="4286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B050"/>
                </a:solidFill>
                <a:latin typeface="Georgia" pitchFamily="18" charset="0"/>
              </a:rPr>
              <a:t>Кислица</a:t>
            </a:r>
            <a:endParaRPr lang="ru-RU" sz="4400" b="1" dirty="0">
              <a:solidFill>
                <a:srgbClr val="00B050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Букаевы\Рабочий стол\папоротник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500174"/>
            <a:ext cx="3929090" cy="385765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1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4786314" y="1428736"/>
            <a:ext cx="3429024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Папоротник тоже барометр и тоже работает листьями. Он часто растет там, где других растений почти нет, - в темных лесах, на низких сырых местах. Если листья (у папоротника они называются вайями) закручиваются книзу – это признак хорошей погоды, а перед ненастьем они раскручиваются.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1538" y="500042"/>
            <a:ext cx="74295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B050"/>
                </a:solidFill>
                <a:latin typeface="Georgia" pitchFamily="18" charset="0"/>
              </a:rPr>
              <a:t>Папоротник</a:t>
            </a:r>
            <a:endParaRPr lang="ru-RU" sz="4400" b="1" dirty="0">
              <a:solidFill>
                <a:srgbClr val="00B050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рамка24">
  <a:themeElements>
    <a:clrScheme name="рамка2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рамка23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рамка2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рамка24</Template>
  <TotalTime>204</TotalTime>
  <Words>433</Words>
  <Application>Microsoft Office PowerPoint</Application>
  <PresentationFormat>Экран (4:3)</PresentationFormat>
  <Paragraphs>19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рамка24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Ольга</cp:lastModifiedBy>
  <cp:revision>17</cp:revision>
  <dcterms:created xsi:type="dcterms:W3CDTF">2015-04-06T18:22:19Z</dcterms:created>
  <dcterms:modified xsi:type="dcterms:W3CDTF">2015-04-19T11:55:27Z</dcterms:modified>
</cp:coreProperties>
</file>