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6" r:id="rId3"/>
    <p:sldId id="277" r:id="rId4"/>
    <p:sldId id="278" r:id="rId5"/>
    <p:sldId id="279" r:id="rId6"/>
    <p:sldId id="282" r:id="rId7"/>
    <p:sldId id="266" r:id="rId8"/>
    <p:sldId id="280" r:id="rId9"/>
    <p:sldId id="257" r:id="rId10"/>
    <p:sldId id="259" r:id="rId11"/>
    <p:sldId id="260" r:id="rId12"/>
    <p:sldId id="288" r:id="rId13"/>
    <p:sldId id="283" r:id="rId14"/>
    <p:sldId id="267" r:id="rId15"/>
    <p:sldId id="261" r:id="rId16"/>
    <p:sldId id="263" r:id="rId17"/>
    <p:sldId id="262" r:id="rId18"/>
    <p:sldId id="264" r:id="rId19"/>
    <p:sldId id="269" r:id="rId20"/>
    <p:sldId id="270" r:id="rId21"/>
    <p:sldId id="271" r:id="rId22"/>
    <p:sldId id="272" r:id="rId23"/>
    <p:sldId id="265" r:id="rId24"/>
    <p:sldId id="274" r:id="rId25"/>
    <p:sldId id="284" r:id="rId26"/>
    <p:sldId id="275" r:id="rId27"/>
    <p:sldId id="285" r:id="rId28"/>
    <p:sldId id="286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705532"/>
    <a:srgbClr val="CC9900"/>
    <a:srgbClr val="986F38"/>
    <a:srgbClr val="4FD165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53" autoAdjust="0"/>
  </p:normalViewPr>
  <p:slideViewPr>
    <p:cSldViewPr>
      <p:cViewPr varScale="1">
        <p:scale>
          <a:sx n="85" d="100"/>
          <a:sy n="85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image" Target="../media/image23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image" Target="../media/image23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16E872-0559-48E3-9A54-45850FE65FA6}" type="doc">
      <dgm:prSet loTypeId="urn:microsoft.com/office/officeart/2005/8/layout/p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ED77AC8-7495-4CB7-B3E3-A7BBC5CB1E25}">
      <dgm:prSet phldrT="[Текст]" custT="1"/>
      <dgm:spPr/>
      <dgm:t>
        <a:bodyPr/>
        <a:lstStyle/>
        <a:p>
          <a:endParaRPr lang="en-US" sz="2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Journalist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2A6CFA-9497-42A9-9DA7-F47CE16DEA12}" type="parTrans" cxnId="{2A4F2BF8-BB0B-4586-BED3-823E691BF30D}">
      <dgm:prSet/>
      <dgm:spPr/>
      <dgm:t>
        <a:bodyPr/>
        <a:lstStyle/>
        <a:p>
          <a:endParaRPr lang="ru-RU"/>
        </a:p>
      </dgm:t>
    </dgm:pt>
    <dgm:pt modelId="{641D4322-D5EA-4222-9C0F-919F096A3650}" type="sibTrans" cxnId="{2A4F2BF8-BB0B-4586-BED3-823E691BF30D}">
      <dgm:prSet/>
      <dgm:spPr/>
      <dgm:t>
        <a:bodyPr/>
        <a:lstStyle/>
        <a:p>
          <a:endParaRPr lang="ru-RU"/>
        </a:p>
      </dgm:t>
    </dgm:pt>
    <dgm:pt modelId="{309B94E7-296B-4E44-801F-9CA85A00B111}">
      <dgm:prSet phldrT="[Текст]" custT="1"/>
      <dgm:spPr/>
      <dgm:t>
        <a:bodyPr/>
        <a:lstStyle/>
        <a:p>
          <a:endParaRPr lang="en-US" sz="2700" b="1" dirty="0" smtClean="0"/>
        </a:p>
        <a:p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Game- 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maker 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1527D29-8E4D-44C8-A0B6-47D9A8763E2D}" type="parTrans" cxnId="{4CD9E80B-DD65-45D6-B894-B06D0B8EFEC1}">
      <dgm:prSet/>
      <dgm:spPr/>
      <dgm:t>
        <a:bodyPr/>
        <a:lstStyle/>
        <a:p>
          <a:endParaRPr lang="ru-RU"/>
        </a:p>
      </dgm:t>
    </dgm:pt>
    <dgm:pt modelId="{6EE93E25-C58C-440F-B1CE-35F8E7AB8AAD}" type="sibTrans" cxnId="{4CD9E80B-DD65-45D6-B894-B06D0B8EFEC1}">
      <dgm:prSet/>
      <dgm:spPr/>
      <dgm:t>
        <a:bodyPr/>
        <a:lstStyle/>
        <a:p>
          <a:endParaRPr lang="ru-RU"/>
        </a:p>
      </dgm:t>
    </dgm:pt>
    <dgm:pt modelId="{DE4BBCFB-D31F-4043-A282-C57578593C7F}">
      <dgm:prSet phldrT="[Текст]" custT="1"/>
      <dgm:spPr/>
      <dgm:t>
        <a:bodyPr/>
        <a:lstStyle/>
        <a:p>
          <a:endParaRPr lang="en-US" sz="2700" dirty="0" smtClean="0"/>
        </a:p>
        <a:p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Writer</a:t>
          </a:r>
        </a:p>
        <a:p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US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edi</a:t>
          </a:r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</a:t>
          </a:r>
        </a:p>
        <a:p>
          <a:r>
            <a: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tor) 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492E24-D987-4986-8A9A-286EB566024E}" type="parTrans" cxnId="{55AA336B-85E8-4007-A067-B4B2B9E8A19D}">
      <dgm:prSet/>
      <dgm:spPr/>
      <dgm:t>
        <a:bodyPr/>
        <a:lstStyle/>
        <a:p>
          <a:endParaRPr lang="ru-RU"/>
        </a:p>
      </dgm:t>
    </dgm:pt>
    <dgm:pt modelId="{08171681-4D1E-4FED-92FA-962C8706C33E}" type="sibTrans" cxnId="{55AA336B-85E8-4007-A067-B4B2B9E8A19D}">
      <dgm:prSet/>
      <dgm:spPr/>
      <dgm:t>
        <a:bodyPr/>
        <a:lstStyle/>
        <a:p>
          <a:endParaRPr lang="ru-RU"/>
        </a:p>
      </dgm:t>
    </dgm:pt>
    <dgm:pt modelId="{AF8EC903-E521-4533-8F1D-CAE255B56C23}">
      <dgm:prSet custT="1"/>
      <dgm:spPr/>
      <dgm:t>
        <a:bodyPr/>
        <a:lstStyle/>
        <a:p>
          <a:endParaRPr lang="en-US" sz="2700" dirty="0" smtClean="0"/>
        </a:p>
        <a:p>
          <a:r>
            <a:rPr lang="en-US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Direc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-tor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script-</a:t>
          </a:r>
        </a:p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writer 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740F21-70A1-4DB6-8D2B-9081CA340AEE}" type="parTrans" cxnId="{953FCD10-0142-4A26-9E74-DA622AA7BF0F}">
      <dgm:prSet/>
      <dgm:spPr/>
      <dgm:t>
        <a:bodyPr/>
        <a:lstStyle/>
        <a:p>
          <a:endParaRPr lang="ru-RU"/>
        </a:p>
      </dgm:t>
    </dgm:pt>
    <dgm:pt modelId="{2DC958FC-E637-4AA5-A5CC-B5D720BE837A}" type="sibTrans" cxnId="{953FCD10-0142-4A26-9E74-DA622AA7BF0F}">
      <dgm:prSet/>
      <dgm:spPr/>
      <dgm:t>
        <a:bodyPr/>
        <a:lstStyle/>
        <a:p>
          <a:endParaRPr lang="ru-RU"/>
        </a:p>
      </dgm:t>
    </dgm:pt>
    <dgm:pt modelId="{56362F9B-809E-48A9-8BB9-03FFF835227B}">
      <dgm:prSet/>
      <dgm:spPr/>
      <dgm:t>
        <a:bodyPr/>
        <a:lstStyle/>
        <a:p>
          <a:endParaRPr lang="en-US" dirty="0" smtClean="0"/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Tea-</a:t>
          </a:r>
        </a:p>
        <a:p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cher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7E8143-0BEF-4AB7-8FAC-1EC1808EFF1A}" type="parTrans" cxnId="{BC7DDBE6-A97A-4CCD-A380-05E566196390}">
      <dgm:prSet/>
      <dgm:spPr/>
      <dgm:t>
        <a:bodyPr/>
        <a:lstStyle/>
        <a:p>
          <a:endParaRPr lang="ru-RU"/>
        </a:p>
      </dgm:t>
    </dgm:pt>
    <dgm:pt modelId="{3BEDA4C4-F423-45B5-B2C4-56615612E83A}" type="sibTrans" cxnId="{BC7DDBE6-A97A-4CCD-A380-05E566196390}">
      <dgm:prSet/>
      <dgm:spPr/>
      <dgm:t>
        <a:bodyPr/>
        <a:lstStyle/>
        <a:p>
          <a:endParaRPr lang="ru-RU"/>
        </a:p>
      </dgm:t>
    </dgm:pt>
    <dgm:pt modelId="{B556480D-B1A8-43AB-95E0-5069A9BC7761}" type="pres">
      <dgm:prSet presAssocID="{8016E872-0559-48E3-9A54-45850FE65FA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B5DFDD-0F7B-46E2-85DD-27D60BB09FC0}" type="pres">
      <dgm:prSet presAssocID="{8016E872-0559-48E3-9A54-45850FE65FA6}" presName="bkgdShp" presStyleLbl="alignAccFollowNode1" presStyleIdx="0" presStyleCnt="1"/>
      <dgm:spPr/>
    </dgm:pt>
    <dgm:pt modelId="{A60EFFD9-CB07-46A0-AABA-302784DD8520}" type="pres">
      <dgm:prSet presAssocID="{8016E872-0559-48E3-9A54-45850FE65FA6}" presName="linComp" presStyleCnt="0"/>
      <dgm:spPr/>
    </dgm:pt>
    <dgm:pt modelId="{7FEC0DBD-01B2-4F56-A9B7-0877B7B7AA4F}" type="pres">
      <dgm:prSet presAssocID="{9ED77AC8-7495-4CB7-B3E3-A7BBC5CB1E25}" presName="compNode" presStyleCnt="0"/>
      <dgm:spPr/>
    </dgm:pt>
    <dgm:pt modelId="{A7030D7B-9E4F-4129-B016-B0A5B8505306}" type="pres">
      <dgm:prSet presAssocID="{9ED77AC8-7495-4CB7-B3E3-A7BBC5CB1E25}" presName="node" presStyleLbl="node1" presStyleIdx="0" presStyleCnt="5" custAng="0" custScaleY="98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FD3AAD-DDED-4F05-843E-A0665E63DC57}" type="pres">
      <dgm:prSet presAssocID="{9ED77AC8-7495-4CB7-B3E3-A7BBC5CB1E25}" presName="invisiNode" presStyleLbl="node1" presStyleIdx="0" presStyleCnt="5"/>
      <dgm:spPr/>
    </dgm:pt>
    <dgm:pt modelId="{2458D4E2-D6D2-44AA-8F73-A6C2100113D7}" type="pres">
      <dgm:prSet presAssocID="{9ED77AC8-7495-4CB7-B3E3-A7BBC5CB1E25}" presName="imagNode" presStyleLbl="fgImgPlace1" presStyleIdx="0" presStyleCnt="5" custScaleY="14216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81AEEB2F-D90E-4024-A62E-3AC5F8DCAE2E}" type="pres">
      <dgm:prSet presAssocID="{641D4322-D5EA-4222-9C0F-919F096A365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38A6E69-F3CA-4842-BD5E-12E59C03D92A}" type="pres">
      <dgm:prSet presAssocID="{309B94E7-296B-4E44-801F-9CA85A00B111}" presName="compNode" presStyleCnt="0"/>
      <dgm:spPr/>
    </dgm:pt>
    <dgm:pt modelId="{F9BE6747-0C17-4AD9-AF13-469E65955A9E}" type="pres">
      <dgm:prSet presAssocID="{309B94E7-296B-4E44-801F-9CA85A00B11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0EA0F-EA63-414A-8FC2-B191A39F2408}" type="pres">
      <dgm:prSet presAssocID="{309B94E7-296B-4E44-801F-9CA85A00B111}" presName="invisiNode" presStyleLbl="node1" presStyleIdx="1" presStyleCnt="5"/>
      <dgm:spPr/>
    </dgm:pt>
    <dgm:pt modelId="{13DEC61E-DF7A-4700-A52C-D6A74E070250}" type="pres">
      <dgm:prSet presAssocID="{309B94E7-296B-4E44-801F-9CA85A00B111}" presName="imagNode" presStyleLbl="fgImgPlace1" presStyleIdx="1" presStyleCnt="5" custScaleY="14836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2DF7B007-F446-4B79-A109-D1C2F52B47F9}" type="pres">
      <dgm:prSet presAssocID="{6EE93E25-C58C-440F-B1CE-35F8E7AB8AA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7F74855-D335-408C-8AF1-3A6D339C8D5C}" type="pres">
      <dgm:prSet presAssocID="{DE4BBCFB-D31F-4043-A282-C57578593C7F}" presName="compNode" presStyleCnt="0"/>
      <dgm:spPr/>
    </dgm:pt>
    <dgm:pt modelId="{09058DA8-CE34-4CCC-A589-5B1DFB7101E5}" type="pres">
      <dgm:prSet presAssocID="{DE4BBCFB-D31F-4043-A282-C57578593C7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3C4B8-F47B-4854-8ED4-AAF21A21D4CA}" type="pres">
      <dgm:prSet presAssocID="{DE4BBCFB-D31F-4043-A282-C57578593C7F}" presName="invisiNode" presStyleLbl="node1" presStyleIdx="2" presStyleCnt="5"/>
      <dgm:spPr/>
    </dgm:pt>
    <dgm:pt modelId="{A577921F-C677-4BBF-B5E3-B17E36D21B8E}" type="pres">
      <dgm:prSet presAssocID="{DE4BBCFB-D31F-4043-A282-C57578593C7F}" presName="imagNode" presStyleLbl="fgImgPlace1" presStyleIdx="2" presStyleCnt="5" custScaleY="14216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1000" r="-71000"/>
          </a:stretch>
        </a:blipFill>
      </dgm:spPr>
    </dgm:pt>
    <dgm:pt modelId="{20CEAF9D-DA63-4864-8D78-EA7CD75CE5CE}" type="pres">
      <dgm:prSet presAssocID="{08171681-4D1E-4FED-92FA-962C8706C33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3A9059B-6159-4FCB-BF0B-E21280124751}" type="pres">
      <dgm:prSet presAssocID="{AF8EC903-E521-4533-8F1D-CAE255B56C23}" presName="compNode" presStyleCnt="0"/>
      <dgm:spPr/>
    </dgm:pt>
    <dgm:pt modelId="{A6AD2B2F-58E0-4FF5-8D8B-2DC6901C06F9}" type="pres">
      <dgm:prSet presAssocID="{AF8EC903-E521-4533-8F1D-CAE255B56C2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0F230-C97E-409B-B39B-DB3E16816A1D}" type="pres">
      <dgm:prSet presAssocID="{AF8EC903-E521-4533-8F1D-CAE255B56C23}" presName="invisiNode" presStyleLbl="node1" presStyleIdx="3" presStyleCnt="5"/>
      <dgm:spPr/>
    </dgm:pt>
    <dgm:pt modelId="{F507BB2A-393D-44F3-9680-6152CBA7C4F5}" type="pres">
      <dgm:prSet presAssocID="{AF8EC903-E521-4533-8F1D-CAE255B56C23}" presName="imagNode" presStyleLbl="fgImgPlace1" presStyleIdx="3" presStyleCnt="5" custScaleY="14216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995BBD80-7904-47DC-8952-EBB33E0CD111}" type="pres">
      <dgm:prSet presAssocID="{2DC958FC-E637-4AA5-A5CC-B5D720BE837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C736BFE-E376-4226-AB22-A1070F8A896D}" type="pres">
      <dgm:prSet presAssocID="{56362F9B-809E-48A9-8BB9-03FFF835227B}" presName="compNode" presStyleCnt="0"/>
      <dgm:spPr/>
    </dgm:pt>
    <dgm:pt modelId="{D0016A75-C723-4A03-9AD9-8274AAEDD6B2}" type="pres">
      <dgm:prSet presAssocID="{56362F9B-809E-48A9-8BB9-03FFF835227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F0588-F9FF-47C3-B5EB-E2C1BC150A97}" type="pres">
      <dgm:prSet presAssocID="{56362F9B-809E-48A9-8BB9-03FFF835227B}" presName="invisiNode" presStyleLbl="node1" presStyleIdx="4" presStyleCnt="5"/>
      <dgm:spPr/>
    </dgm:pt>
    <dgm:pt modelId="{2B2A1395-CAD2-46F0-9F78-0932666A8A31}" type="pres">
      <dgm:prSet presAssocID="{56362F9B-809E-48A9-8BB9-03FFF835227B}" presName="imagNode" presStyleLbl="fgImgPlace1" presStyleIdx="4" presStyleCnt="5" custScaleY="14216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</dgm:ptLst>
  <dgm:cxnLst>
    <dgm:cxn modelId="{9FCE4370-518D-4BDC-B75F-A0CDC4A48A1D}" type="presOf" srcId="{8016E872-0559-48E3-9A54-45850FE65FA6}" destId="{B556480D-B1A8-43AB-95E0-5069A9BC7761}" srcOrd="0" destOrd="0" presId="urn:microsoft.com/office/officeart/2005/8/layout/pList2"/>
    <dgm:cxn modelId="{FAC43752-FB88-4E68-8973-EC82BD9FC4A0}" type="presOf" srcId="{AF8EC903-E521-4533-8F1D-CAE255B56C23}" destId="{A6AD2B2F-58E0-4FF5-8D8B-2DC6901C06F9}" srcOrd="0" destOrd="0" presId="urn:microsoft.com/office/officeart/2005/8/layout/pList2"/>
    <dgm:cxn modelId="{55AA336B-85E8-4007-A067-B4B2B9E8A19D}" srcId="{8016E872-0559-48E3-9A54-45850FE65FA6}" destId="{DE4BBCFB-D31F-4043-A282-C57578593C7F}" srcOrd="2" destOrd="0" parTransId="{60492E24-D987-4986-8A9A-286EB566024E}" sibTransId="{08171681-4D1E-4FED-92FA-962C8706C33E}"/>
    <dgm:cxn modelId="{2593D4DF-62C3-4056-A43A-3469DC81D15E}" type="presOf" srcId="{9ED77AC8-7495-4CB7-B3E3-A7BBC5CB1E25}" destId="{A7030D7B-9E4F-4129-B016-B0A5B8505306}" srcOrd="0" destOrd="0" presId="urn:microsoft.com/office/officeart/2005/8/layout/pList2"/>
    <dgm:cxn modelId="{2A4F2BF8-BB0B-4586-BED3-823E691BF30D}" srcId="{8016E872-0559-48E3-9A54-45850FE65FA6}" destId="{9ED77AC8-7495-4CB7-B3E3-A7BBC5CB1E25}" srcOrd="0" destOrd="0" parTransId="{0B2A6CFA-9497-42A9-9DA7-F47CE16DEA12}" sibTransId="{641D4322-D5EA-4222-9C0F-919F096A3650}"/>
    <dgm:cxn modelId="{03FE377A-29A3-411D-A669-6398D9545683}" type="presOf" srcId="{2DC958FC-E637-4AA5-A5CC-B5D720BE837A}" destId="{995BBD80-7904-47DC-8952-EBB33E0CD111}" srcOrd="0" destOrd="0" presId="urn:microsoft.com/office/officeart/2005/8/layout/pList2"/>
    <dgm:cxn modelId="{5088E76A-FCB8-41D3-9E50-0F295F66240D}" type="presOf" srcId="{6EE93E25-C58C-440F-B1CE-35F8E7AB8AAD}" destId="{2DF7B007-F446-4B79-A109-D1C2F52B47F9}" srcOrd="0" destOrd="0" presId="urn:microsoft.com/office/officeart/2005/8/layout/pList2"/>
    <dgm:cxn modelId="{4CD9E80B-DD65-45D6-B894-B06D0B8EFEC1}" srcId="{8016E872-0559-48E3-9A54-45850FE65FA6}" destId="{309B94E7-296B-4E44-801F-9CA85A00B111}" srcOrd="1" destOrd="0" parTransId="{11527D29-8E4D-44C8-A0B6-47D9A8763E2D}" sibTransId="{6EE93E25-C58C-440F-B1CE-35F8E7AB8AAD}"/>
    <dgm:cxn modelId="{E49F5E44-AFEA-41B1-9D2F-CB23AD266B18}" type="presOf" srcId="{DE4BBCFB-D31F-4043-A282-C57578593C7F}" destId="{09058DA8-CE34-4CCC-A589-5B1DFB7101E5}" srcOrd="0" destOrd="0" presId="urn:microsoft.com/office/officeart/2005/8/layout/pList2"/>
    <dgm:cxn modelId="{01707858-85CA-495B-ABDC-5132F7411C0E}" type="presOf" srcId="{56362F9B-809E-48A9-8BB9-03FFF835227B}" destId="{D0016A75-C723-4A03-9AD9-8274AAEDD6B2}" srcOrd="0" destOrd="0" presId="urn:microsoft.com/office/officeart/2005/8/layout/pList2"/>
    <dgm:cxn modelId="{BC7DDBE6-A97A-4CCD-A380-05E566196390}" srcId="{8016E872-0559-48E3-9A54-45850FE65FA6}" destId="{56362F9B-809E-48A9-8BB9-03FFF835227B}" srcOrd="4" destOrd="0" parTransId="{257E8143-0BEF-4AB7-8FAC-1EC1808EFF1A}" sibTransId="{3BEDA4C4-F423-45B5-B2C4-56615612E83A}"/>
    <dgm:cxn modelId="{81B6E773-BC79-424B-9EA4-4248E29C5DC1}" type="presOf" srcId="{309B94E7-296B-4E44-801F-9CA85A00B111}" destId="{F9BE6747-0C17-4AD9-AF13-469E65955A9E}" srcOrd="0" destOrd="0" presId="urn:microsoft.com/office/officeart/2005/8/layout/pList2"/>
    <dgm:cxn modelId="{D1125356-569D-4D3E-8070-500EB28EC78D}" type="presOf" srcId="{08171681-4D1E-4FED-92FA-962C8706C33E}" destId="{20CEAF9D-DA63-4864-8D78-EA7CD75CE5CE}" srcOrd="0" destOrd="0" presId="urn:microsoft.com/office/officeart/2005/8/layout/pList2"/>
    <dgm:cxn modelId="{F4BB34BB-0E81-4C88-B414-DCD51D98FE4D}" type="presOf" srcId="{641D4322-D5EA-4222-9C0F-919F096A3650}" destId="{81AEEB2F-D90E-4024-A62E-3AC5F8DCAE2E}" srcOrd="0" destOrd="0" presId="urn:microsoft.com/office/officeart/2005/8/layout/pList2"/>
    <dgm:cxn modelId="{953FCD10-0142-4A26-9E74-DA622AA7BF0F}" srcId="{8016E872-0559-48E3-9A54-45850FE65FA6}" destId="{AF8EC903-E521-4533-8F1D-CAE255B56C23}" srcOrd="3" destOrd="0" parTransId="{A8740F21-70A1-4DB6-8D2B-9081CA340AEE}" sibTransId="{2DC958FC-E637-4AA5-A5CC-B5D720BE837A}"/>
    <dgm:cxn modelId="{D0D43BD2-DB74-4BC7-BD92-A1A284A838E9}" type="presParOf" srcId="{B556480D-B1A8-43AB-95E0-5069A9BC7761}" destId="{97B5DFDD-0F7B-46E2-85DD-27D60BB09FC0}" srcOrd="0" destOrd="0" presId="urn:microsoft.com/office/officeart/2005/8/layout/pList2"/>
    <dgm:cxn modelId="{E3589509-08D6-4EAE-AC23-423E317C252E}" type="presParOf" srcId="{B556480D-B1A8-43AB-95E0-5069A9BC7761}" destId="{A60EFFD9-CB07-46A0-AABA-302784DD8520}" srcOrd="1" destOrd="0" presId="urn:microsoft.com/office/officeart/2005/8/layout/pList2"/>
    <dgm:cxn modelId="{2FAF74A8-0852-42E8-A852-89F943B30060}" type="presParOf" srcId="{A60EFFD9-CB07-46A0-AABA-302784DD8520}" destId="{7FEC0DBD-01B2-4F56-A9B7-0877B7B7AA4F}" srcOrd="0" destOrd="0" presId="urn:microsoft.com/office/officeart/2005/8/layout/pList2"/>
    <dgm:cxn modelId="{0D226901-7438-43BC-BF9E-10D8E1D74987}" type="presParOf" srcId="{7FEC0DBD-01B2-4F56-A9B7-0877B7B7AA4F}" destId="{A7030D7B-9E4F-4129-B016-B0A5B8505306}" srcOrd="0" destOrd="0" presId="urn:microsoft.com/office/officeart/2005/8/layout/pList2"/>
    <dgm:cxn modelId="{CC789245-DD61-4AB7-B758-A8B01D240547}" type="presParOf" srcId="{7FEC0DBD-01B2-4F56-A9B7-0877B7B7AA4F}" destId="{18FD3AAD-DDED-4F05-843E-A0665E63DC57}" srcOrd="1" destOrd="0" presId="urn:microsoft.com/office/officeart/2005/8/layout/pList2"/>
    <dgm:cxn modelId="{1BAE7140-018B-4A2C-A291-6B0A14F1BFFE}" type="presParOf" srcId="{7FEC0DBD-01B2-4F56-A9B7-0877B7B7AA4F}" destId="{2458D4E2-D6D2-44AA-8F73-A6C2100113D7}" srcOrd="2" destOrd="0" presId="urn:microsoft.com/office/officeart/2005/8/layout/pList2"/>
    <dgm:cxn modelId="{567425AC-BDC3-41C2-98AD-324213F8AAE1}" type="presParOf" srcId="{A60EFFD9-CB07-46A0-AABA-302784DD8520}" destId="{81AEEB2F-D90E-4024-A62E-3AC5F8DCAE2E}" srcOrd="1" destOrd="0" presId="urn:microsoft.com/office/officeart/2005/8/layout/pList2"/>
    <dgm:cxn modelId="{02225BEC-3652-43AA-84DA-1D7FB6338D83}" type="presParOf" srcId="{A60EFFD9-CB07-46A0-AABA-302784DD8520}" destId="{638A6E69-F3CA-4842-BD5E-12E59C03D92A}" srcOrd="2" destOrd="0" presId="urn:microsoft.com/office/officeart/2005/8/layout/pList2"/>
    <dgm:cxn modelId="{1A1B6905-B8D4-44D8-9628-F97B309AB046}" type="presParOf" srcId="{638A6E69-F3CA-4842-BD5E-12E59C03D92A}" destId="{F9BE6747-0C17-4AD9-AF13-469E65955A9E}" srcOrd="0" destOrd="0" presId="urn:microsoft.com/office/officeart/2005/8/layout/pList2"/>
    <dgm:cxn modelId="{EDBEEF2A-8D56-4F10-BAB8-759C22ADD8BB}" type="presParOf" srcId="{638A6E69-F3CA-4842-BD5E-12E59C03D92A}" destId="{CCB0EA0F-EA63-414A-8FC2-B191A39F2408}" srcOrd="1" destOrd="0" presId="urn:microsoft.com/office/officeart/2005/8/layout/pList2"/>
    <dgm:cxn modelId="{4F807890-1831-48E8-A810-EA0A5EB954BF}" type="presParOf" srcId="{638A6E69-F3CA-4842-BD5E-12E59C03D92A}" destId="{13DEC61E-DF7A-4700-A52C-D6A74E070250}" srcOrd="2" destOrd="0" presId="urn:microsoft.com/office/officeart/2005/8/layout/pList2"/>
    <dgm:cxn modelId="{30942DBF-3263-42ED-B3DB-80293734584C}" type="presParOf" srcId="{A60EFFD9-CB07-46A0-AABA-302784DD8520}" destId="{2DF7B007-F446-4B79-A109-D1C2F52B47F9}" srcOrd="3" destOrd="0" presId="urn:microsoft.com/office/officeart/2005/8/layout/pList2"/>
    <dgm:cxn modelId="{8A5C06FE-AFBE-420E-B8A8-17400477B457}" type="presParOf" srcId="{A60EFFD9-CB07-46A0-AABA-302784DD8520}" destId="{37F74855-D335-408C-8AF1-3A6D339C8D5C}" srcOrd="4" destOrd="0" presId="urn:microsoft.com/office/officeart/2005/8/layout/pList2"/>
    <dgm:cxn modelId="{618BD160-3E19-4574-9401-D189B8632421}" type="presParOf" srcId="{37F74855-D335-408C-8AF1-3A6D339C8D5C}" destId="{09058DA8-CE34-4CCC-A589-5B1DFB7101E5}" srcOrd="0" destOrd="0" presId="urn:microsoft.com/office/officeart/2005/8/layout/pList2"/>
    <dgm:cxn modelId="{59EE1C76-3BF2-4684-AE89-B6B357F49959}" type="presParOf" srcId="{37F74855-D335-408C-8AF1-3A6D339C8D5C}" destId="{7043C4B8-F47B-4854-8ED4-AAF21A21D4CA}" srcOrd="1" destOrd="0" presId="urn:microsoft.com/office/officeart/2005/8/layout/pList2"/>
    <dgm:cxn modelId="{28F2AF15-3CEA-4F77-B1EB-7CDEDBF55E95}" type="presParOf" srcId="{37F74855-D335-408C-8AF1-3A6D339C8D5C}" destId="{A577921F-C677-4BBF-B5E3-B17E36D21B8E}" srcOrd="2" destOrd="0" presId="urn:microsoft.com/office/officeart/2005/8/layout/pList2"/>
    <dgm:cxn modelId="{CF19B37B-AC33-4809-BDF6-4E11D66F626C}" type="presParOf" srcId="{A60EFFD9-CB07-46A0-AABA-302784DD8520}" destId="{20CEAF9D-DA63-4864-8D78-EA7CD75CE5CE}" srcOrd="5" destOrd="0" presId="urn:microsoft.com/office/officeart/2005/8/layout/pList2"/>
    <dgm:cxn modelId="{077E1F6B-BF5B-44AF-AF62-B097FCDCC866}" type="presParOf" srcId="{A60EFFD9-CB07-46A0-AABA-302784DD8520}" destId="{03A9059B-6159-4FCB-BF0B-E21280124751}" srcOrd="6" destOrd="0" presId="urn:microsoft.com/office/officeart/2005/8/layout/pList2"/>
    <dgm:cxn modelId="{D08E2193-1E26-44BA-B44A-AF0D728D24F7}" type="presParOf" srcId="{03A9059B-6159-4FCB-BF0B-E21280124751}" destId="{A6AD2B2F-58E0-4FF5-8D8B-2DC6901C06F9}" srcOrd="0" destOrd="0" presId="urn:microsoft.com/office/officeart/2005/8/layout/pList2"/>
    <dgm:cxn modelId="{7EFCB915-2F12-4FA9-A84C-E208AD84ECE2}" type="presParOf" srcId="{03A9059B-6159-4FCB-BF0B-E21280124751}" destId="{1C00F230-C97E-409B-B39B-DB3E16816A1D}" srcOrd="1" destOrd="0" presId="urn:microsoft.com/office/officeart/2005/8/layout/pList2"/>
    <dgm:cxn modelId="{043820AB-4022-4E69-A7A6-B40257614521}" type="presParOf" srcId="{03A9059B-6159-4FCB-BF0B-E21280124751}" destId="{F507BB2A-393D-44F3-9680-6152CBA7C4F5}" srcOrd="2" destOrd="0" presId="urn:microsoft.com/office/officeart/2005/8/layout/pList2"/>
    <dgm:cxn modelId="{C8116DA3-B564-4177-B479-619D744CD5D4}" type="presParOf" srcId="{A60EFFD9-CB07-46A0-AABA-302784DD8520}" destId="{995BBD80-7904-47DC-8952-EBB33E0CD111}" srcOrd="7" destOrd="0" presId="urn:microsoft.com/office/officeart/2005/8/layout/pList2"/>
    <dgm:cxn modelId="{49ECDFA5-06AD-4542-96CF-0B81A6804854}" type="presParOf" srcId="{A60EFFD9-CB07-46A0-AABA-302784DD8520}" destId="{BC736BFE-E376-4226-AB22-A1070F8A896D}" srcOrd="8" destOrd="0" presId="urn:microsoft.com/office/officeart/2005/8/layout/pList2"/>
    <dgm:cxn modelId="{60D79B8E-055B-461C-927D-66FA8D987E52}" type="presParOf" srcId="{BC736BFE-E376-4226-AB22-A1070F8A896D}" destId="{D0016A75-C723-4A03-9AD9-8274AAEDD6B2}" srcOrd="0" destOrd="0" presId="urn:microsoft.com/office/officeart/2005/8/layout/pList2"/>
    <dgm:cxn modelId="{695E3B34-EB6C-4819-A63D-20C0A773FB30}" type="presParOf" srcId="{BC736BFE-E376-4226-AB22-A1070F8A896D}" destId="{048F0588-F9FF-47C3-B5EB-E2C1BC150A97}" srcOrd="1" destOrd="0" presId="urn:microsoft.com/office/officeart/2005/8/layout/pList2"/>
    <dgm:cxn modelId="{1C641E8A-51B7-483F-9818-2000BB803AA9}" type="presParOf" srcId="{BC736BFE-E376-4226-AB22-A1070F8A896D}" destId="{2B2A1395-CAD2-46F0-9F78-0932666A8A3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3E1CA7-8E8B-4EA3-AE27-8346E15F358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4B265AB2-602A-4085-9B03-A5B78C0CBF94}">
      <dgm:prSet phldrT="[Текст]" custT="1"/>
      <dgm:spPr>
        <a:solidFill>
          <a:schemeClr val="lt1">
            <a:hueOff val="0"/>
            <a:satOff val="0"/>
            <a:lumOff val="0"/>
            <a:alpha val="0"/>
          </a:schemeClr>
        </a:solidFill>
      </dgm:spPr>
      <dgm:t>
        <a:bodyPr/>
        <a:lstStyle/>
        <a:p>
          <a:r>
            <a:rPr lang="en-US" sz="7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 WH </a:t>
          </a:r>
          <a:endParaRPr lang="ru-RU" sz="7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9370AE-4237-447A-9511-E1A95C54BE6B}" type="parTrans" cxnId="{C3D3CD90-6DEE-4A41-9A5B-22E895679845}">
      <dgm:prSet/>
      <dgm:spPr/>
      <dgm:t>
        <a:bodyPr/>
        <a:lstStyle/>
        <a:p>
          <a:endParaRPr lang="ru-RU"/>
        </a:p>
      </dgm:t>
    </dgm:pt>
    <dgm:pt modelId="{DDCF9FE3-D25E-48B9-ABB1-8C3EF553DC32}" type="sibTrans" cxnId="{C3D3CD90-6DEE-4A41-9A5B-22E895679845}">
      <dgm:prSet/>
      <dgm:spPr/>
      <dgm:t>
        <a:bodyPr/>
        <a:lstStyle/>
        <a:p>
          <a:endParaRPr lang="ru-RU"/>
        </a:p>
      </dgm:t>
    </dgm:pt>
    <dgm:pt modelId="{61788F30-626B-401D-853E-87CE715732B6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WHO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CF7B5F-230F-4270-ABBB-5204B81105E8}" type="parTrans" cxnId="{6F963593-9CE6-4E74-A699-28CE15B36130}">
      <dgm:prSet/>
      <dgm:spPr/>
      <dgm:t>
        <a:bodyPr/>
        <a:lstStyle/>
        <a:p>
          <a:endParaRPr lang="ru-RU"/>
        </a:p>
      </dgm:t>
    </dgm:pt>
    <dgm:pt modelId="{70539A3F-B6B4-471E-8E06-777DB625419D}" type="sibTrans" cxnId="{6F963593-9CE6-4E74-A699-28CE15B36130}">
      <dgm:prSet/>
      <dgm:spPr/>
      <dgm:t>
        <a:bodyPr/>
        <a:lstStyle/>
        <a:p>
          <a:endParaRPr lang="ru-RU"/>
        </a:p>
      </dgm:t>
    </dgm:pt>
    <dgm:pt modelId="{A1D26C5C-B75A-4814-9EE4-0144DCDD9947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9C2507-4D45-4737-A11B-AACE544C6020}" type="parTrans" cxnId="{8CA41743-BD6A-41B3-B746-A0B5D35B5E4C}">
      <dgm:prSet/>
      <dgm:spPr/>
      <dgm:t>
        <a:bodyPr/>
        <a:lstStyle/>
        <a:p>
          <a:endParaRPr lang="ru-RU"/>
        </a:p>
      </dgm:t>
    </dgm:pt>
    <dgm:pt modelId="{C8E3729D-F8EE-406C-84E7-6BA5AEAD719B}" type="sibTrans" cxnId="{8CA41743-BD6A-41B3-B746-A0B5D35B5E4C}">
      <dgm:prSet/>
      <dgm:spPr/>
      <dgm:t>
        <a:bodyPr/>
        <a:lstStyle/>
        <a:p>
          <a:endParaRPr lang="ru-RU"/>
        </a:p>
      </dgm:t>
    </dgm:pt>
    <dgm:pt modelId="{3993FDD2-8004-43AF-8FFC-3832DABBBF9E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WHERE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479E86-FDB8-4534-801E-69AD0399EE67}" type="parTrans" cxnId="{12DEBB04-71ED-4ECA-A98D-442E734F46FC}">
      <dgm:prSet/>
      <dgm:spPr/>
      <dgm:t>
        <a:bodyPr/>
        <a:lstStyle/>
        <a:p>
          <a:endParaRPr lang="ru-RU"/>
        </a:p>
      </dgm:t>
    </dgm:pt>
    <dgm:pt modelId="{8E1C9C66-B9F0-4326-A9AB-92AA5F1C48B8}" type="sibTrans" cxnId="{12DEBB04-71ED-4ECA-A98D-442E734F46FC}">
      <dgm:prSet/>
      <dgm:spPr/>
      <dgm:t>
        <a:bodyPr/>
        <a:lstStyle/>
        <a:p>
          <a:endParaRPr lang="ru-RU"/>
        </a:p>
      </dgm:t>
    </dgm:pt>
    <dgm:pt modelId="{DEFC2C01-773D-49B9-93B4-97AA16CF561A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WHEN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33BF32-CCBA-4AEB-B01C-E1A29D09BD26}" type="parTrans" cxnId="{FFEF3C94-B969-46A9-9D53-D9FB74A499D3}">
      <dgm:prSet/>
      <dgm:spPr/>
      <dgm:t>
        <a:bodyPr/>
        <a:lstStyle/>
        <a:p>
          <a:endParaRPr lang="ru-RU"/>
        </a:p>
      </dgm:t>
    </dgm:pt>
    <dgm:pt modelId="{AD87EE4A-89EC-4EBC-BA6D-CE9D08573656}" type="sibTrans" cxnId="{FFEF3C94-B969-46A9-9D53-D9FB74A499D3}">
      <dgm:prSet/>
      <dgm:spPr/>
      <dgm:t>
        <a:bodyPr/>
        <a:lstStyle/>
        <a:p>
          <a:endParaRPr lang="ru-RU"/>
        </a:p>
      </dgm:t>
    </dgm:pt>
    <dgm:pt modelId="{C6D05AB8-AF3D-403C-98D8-B11C4D8DF6D5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WHY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808A72-3226-4C17-9B05-FFD718C11FB5}" type="parTrans" cxnId="{32B833E5-E8DE-4041-89B0-5A10F651751B}">
      <dgm:prSet/>
      <dgm:spPr/>
      <dgm:t>
        <a:bodyPr/>
        <a:lstStyle/>
        <a:p>
          <a:endParaRPr lang="ru-RU"/>
        </a:p>
      </dgm:t>
    </dgm:pt>
    <dgm:pt modelId="{2E276640-C9A5-4A26-B4E9-673B3D49E7DC}" type="sibTrans" cxnId="{32B833E5-E8DE-4041-89B0-5A10F651751B}">
      <dgm:prSet/>
      <dgm:spPr/>
      <dgm:t>
        <a:bodyPr/>
        <a:lstStyle/>
        <a:p>
          <a:endParaRPr lang="ru-RU"/>
        </a:p>
      </dgm:t>
    </dgm:pt>
    <dgm:pt modelId="{D71B91AE-C9ED-43E7-B476-8298D2B2EAAE}" type="pres">
      <dgm:prSet presAssocID="{B63E1CA7-8E8B-4EA3-AE27-8346E15F358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F43CE2-BF19-4ACB-9867-6023FA825157}" type="pres">
      <dgm:prSet presAssocID="{4B265AB2-602A-4085-9B03-A5B78C0CBF94}" presName="root1" presStyleCnt="0"/>
      <dgm:spPr/>
    </dgm:pt>
    <dgm:pt modelId="{DBA6ABFE-CB95-41A2-9543-CF050AEF9EC6}" type="pres">
      <dgm:prSet presAssocID="{4B265AB2-602A-4085-9B03-A5B78C0CBF94}" presName="LevelOneTextNode" presStyleLbl="node0" presStyleIdx="0" presStyleCnt="1" custScaleX="215891" custScaleY="218442" custLinFactX="-272821" custLinFactNeighborX="-300000" custLinFactNeighborY="29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9DF166-3ED1-402A-A96B-5EB7ACCDDB4F}" type="pres">
      <dgm:prSet presAssocID="{4B265AB2-602A-4085-9B03-A5B78C0CBF94}" presName="level2hierChild" presStyleCnt="0"/>
      <dgm:spPr/>
    </dgm:pt>
    <dgm:pt modelId="{AD1087A2-75FB-4BCD-BEBF-9C5C26251A25}" type="pres">
      <dgm:prSet presAssocID="{31CF7B5F-230F-4270-ABBB-5204B81105E8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EE451221-5968-4ACC-8FDC-299ACF2BEB98}" type="pres">
      <dgm:prSet presAssocID="{31CF7B5F-230F-4270-ABBB-5204B81105E8}" presName="connTx" presStyleLbl="parChTrans1D2" presStyleIdx="0" presStyleCnt="5"/>
      <dgm:spPr/>
      <dgm:t>
        <a:bodyPr/>
        <a:lstStyle/>
        <a:p>
          <a:endParaRPr lang="ru-RU"/>
        </a:p>
      </dgm:t>
    </dgm:pt>
    <dgm:pt modelId="{28E52D88-52DA-4BBA-8154-E031796E6C60}" type="pres">
      <dgm:prSet presAssocID="{61788F30-626B-401D-853E-87CE715732B6}" presName="root2" presStyleCnt="0"/>
      <dgm:spPr/>
    </dgm:pt>
    <dgm:pt modelId="{DC8A729C-9ED4-402D-8948-402DBCA0EAEE}" type="pres">
      <dgm:prSet presAssocID="{61788F30-626B-401D-853E-87CE715732B6}" presName="LevelTwoTextNode" presStyleLbl="node2" presStyleIdx="0" presStyleCnt="5" custScaleX="272316" custScaleY="206484" custLinFactNeighborX="-38406" custLinFactNeighborY="-698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876968-A414-4166-9897-31F21FAB0A7F}" type="pres">
      <dgm:prSet presAssocID="{61788F30-626B-401D-853E-87CE715732B6}" presName="level3hierChild" presStyleCnt="0"/>
      <dgm:spPr/>
    </dgm:pt>
    <dgm:pt modelId="{CA6A9846-FB3D-4FD5-882D-116E3CC01591}" type="pres">
      <dgm:prSet presAssocID="{B49C2507-4D45-4737-A11B-AACE544C6020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73DA909E-0471-4C08-9144-913B6AE82C3B}" type="pres">
      <dgm:prSet presAssocID="{B49C2507-4D45-4737-A11B-AACE544C6020}" presName="connTx" presStyleLbl="parChTrans1D2" presStyleIdx="1" presStyleCnt="5"/>
      <dgm:spPr/>
      <dgm:t>
        <a:bodyPr/>
        <a:lstStyle/>
        <a:p>
          <a:endParaRPr lang="ru-RU"/>
        </a:p>
      </dgm:t>
    </dgm:pt>
    <dgm:pt modelId="{E48EBD76-B9AB-4210-8990-EDA50147CFC8}" type="pres">
      <dgm:prSet presAssocID="{A1D26C5C-B75A-4814-9EE4-0144DCDD9947}" presName="root2" presStyleCnt="0"/>
      <dgm:spPr/>
    </dgm:pt>
    <dgm:pt modelId="{C003CF4A-8E27-4B74-AACA-63DAF08EC463}" type="pres">
      <dgm:prSet presAssocID="{A1D26C5C-B75A-4814-9EE4-0144DCDD9947}" presName="LevelTwoTextNode" presStyleLbl="node2" presStyleIdx="1" presStyleCnt="5" custScaleX="256850" custScaleY="196146" custLinFactNeighborX="15940" custLinFactNeighborY="-32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2B195B-4E6D-4A90-B3F5-093ED419C81C}" type="pres">
      <dgm:prSet presAssocID="{A1D26C5C-B75A-4814-9EE4-0144DCDD9947}" presName="level3hierChild" presStyleCnt="0"/>
      <dgm:spPr/>
    </dgm:pt>
    <dgm:pt modelId="{86757ADF-D121-494A-9F3E-5D4EF79963BE}" type="pres">
      <dgm:prSet presAssocID="{8D33BF32-CCBA-4AEB-B01C-E1A29D09BD26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3FD6E16F-90E8-442E-BF15-6966372D62E8}" type="pres">
      <dgm:prSet presAssocID="{8D33BF32-CCBA-4AEB-B01C-E1A29D09BD26}" presName="connTx" presStyleLbl="parChTrans1D2" presStyleIdx="2" presStyleCnt="5"/>
      <dgm:spPr/>
      <dgm:t>
        <a:bodyPr/>
        <a:lstStyle/>
        <a:p>
          <a:endParaRPr lang="ru-RU"/>
        </a:p>
      </dgm:t>
    </dgm:pt>
    <dgm:pt modelId="{8109667E-B82C-41A2-AFAD-F1061CC23944}" type="pres">
      <dgm:prSet presAssocID="{DEFC2C01-773D-49B9-93B4-97AA16CF561A}" presName="root2" presStyleCnt="0"/>
      <dgm:spPr/>
    </dgm:pt>
    <dgm:pt modelId="{5FBEF475-B2B8-410A-8070-E96F94BBC41C}" type="pres">
      <dgm:prSet presAssocID="{DEFC2C01-773D-49B9-93B4-97AA16CF561A}" presName="LevelTwoTextNode" presStyleLbl="node2" presStyleIdx="2" presStyleCnt="5" custScaleX="252714" custScaleY="242590" custLinFactNeighborX="73633" custLinFactNeighborY="-565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52B80D-B33D-4F25-9998-5017C3674811}" type="pres">
      <dgm:prSet presAssocID="{DEFC2C01-773D-49B9-93B4-97AA16CF561A}" presName="level3hierChild" presStyleCnt="0"/>
      <dgm:spPr/>
    </dgm:pt>
    <dgm:pt modelId="{B0E617CF-28A4-4F9F-96B4-35EFBD431D30}" type="pres">
      <dgm:prSet presAssocID="{AE479E86-FDB8-4534-801E-69AD0399EE67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F1C5C8EC-2B12-49C1-ADD2-D53F194C87A0}" type="pres">
      <dgm:prSet presAssocID="{AE479E86-FDB8-4534-801E-69AD0399EE67}" presName="connTx" presStyleLbl="parChTrans1D2" presStyleIdx="3" presStyleCnt="5"/>
      <dgm:spPr/>
      <dgm:t>
        <a:bodyPr/>
        <a:lstStyle/>
        <a:p>
          <a:endParaRPr lang="ru-RU"/>
        </a:p>
      </dgm:t>
    </dgm:pt>
    <dgm:pt modelId="{40871001-EB85-4BB3-B45C-E18C48B61910}" type="pres">
      <dgm:prSet presAssocID="{3993FDD2-8004-43AF-8FFC-3832DABBBF9E}" presName="root2" presStyleCnt="0"/>
      <dgm:spPr/>
    </dgm:pt>
    <dgm:pt modelId="{4144D48F-56D9-49BD-89A4-4E6E7E3F1BFE}" type="pres">
      <dgm:prSet presAssocID="{3993FDD2-8004-43AF-8FFC-3832DABBBF9E}" presName="LevelTwoTextNode" presStyleLbl="node2" presStyleIdx="3" presStyleCnt="5" custScaleX="248745" custScaleY="213727" custLinFactX="22029" custLinFactNeighborX="100000" custLinFactNeighborY="-85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6303CC-10D0-4E09-AFBE-06611776BCE8}" type="pres">
      <dgm:prSet presAssocID="{3993FDD2-8004-43AF-8FFC-3832DABBBF9E}" presName="level3hierChild" presStyleCnt="0"/>
      <dgm:spPr/>
    </dgm:pt>
    <dgm:pt modelId="{3D74C289-B4CB-4D25-9A5A-6B585D6B71AD}" type="pres">
      <dgm:prSet presAssocID="{55808A72-3226-4C17-9B05-FFD718C11FB5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B70ED8EB-E6C4-4E18-8AF1-86806299563C}" type="pres">
      <dgm:prSet presAssocID="{55808A72-3226-4C17-9B05-FFD718C11FB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5DE9EB58-2067-45F8-9766-D1769F10CF74}" type="pres">
      <dgm:prSet presAssocID="{C6D05AB8-AF3D-403C-98D8-B11C4D8DF6D5}" presName="root2" presStyleCnt="0"/>
      <dgm:spPr/>
    </dgm:pt>
    <dgm:pt modelId="{1EF07DE8-03C4-475E-9A3A-46EB4A2BB77C}" type="pres">
      <dgm:prSet presAssocID="{C6D05AB8-AF3D-403C-98D8-B11C4D8DF6D5}" presName="LevelTwoTextNode" presStyleLbl="node2" presStyleIdx="4" presStyleCnt="5" custScaleX="234508" custScaleY="242818" custLinFactX="72847" custLinFactY="-6973" custLinFactNeighborX="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9B24D9-1CFB-441A-A8D7-A7A66E1BC0E0}" type="pres">
      <dgm:prSet presAssocID="{C6D05AB8-AF3D-403C-98D8-B11C4D8DF6D5}" presName="level3hierChild" presStyleCnt="0"/>
      <dgm:spPr/>
    </dgm:pt>
  </dgm:ptLst>
  <dgm:cxnLst>
    <dgm:cxn modelId="{FB6D94C5-1306-4C18-BB79-28ED23C36D1B}" type="presOf" srcId="{B49C2507-4D45-4737-A11B-AACE544C6020}" destId="{CA6A9846-FB3D-4FD5-882D-116E3CC01591}" srcOrd="0" destOrd="0" presId="urn:microsoft.com/office/officeart/2008/layout/HorizontalMultiLevelHierarchy"/>
    <dgm:cxn modelId="{34DE973D-03D4-47AA-8753-65D68975C1DA}" type="presOf" srcId="{C6D05AB8-AF3D-403C-98D8-B11C4D8DF6D5}" destId="{1EF07DE8-03C4-475E-9A3A-46EB4A2BB77C}" srcOrd="0" destOrd="0" presId="urn:microsoft.com/office/officeart/2008/layout/HorizontalMultiLevelHierarchy"/>
    <dgm:cxn modelId="{8CA41743-BD6A-41B3-B746-A0B5D35B5E4C}" srcId="{4B265AB2-602A-4085-9B03-A5B78C0CBF94}" destId="{A1D26C5C-B75A-4814-9EE4-0144DCDD9947}" srcOrd="1" destOrd="0" parTransId="{B49C2507-4D45-4737-A11B-AACE544C6020}" sibTransId="{C8E3729D-F8EE-406C-84E7-6BA5AEAD719B}"/>
    <dgm:cxn modelId="{6F963593-9CE6-4E74-A699-28CE15B36130}" srcId="{4B265AB2-602A-4085-9B03-A5B78C0CBF94}" destId="{61788F30-626B-401D-853E-87CE715732B6}" srcOrd="0" destOrd="0" parTransId="{31CF7B5F-230F-4270-ABBB-5204B81105E8}" sibTransId="{70539A3F-B6B4-471E-8E06-777DB625419D}"/>
    <dgm:cxn modelId="{07631999-B131-4C15-9876-792CBB599D60}" type="presOf" srcId="{31CF7B5F-230F-4270-ABBB-5204B81105E8}" destId="{EE451221-5968-4ACC-8FDC-299ACF2BEB98}" srcOrd="1" destOrd="0" presId="urn:microsoft.com/office/officeart/2008/layout/HorizontalMultiLevelHierarchy"/>
    <dgm:cxn modelId="{3705CA37-2BF7-4C9B-9BAF-DA32B03B730A}" type="presOf" srcId="{B63E1CA7-8E8B-4EA3-AE27-8346E15F3585}" destId="{D71B91AE-C9ED-43E7-B476-8298D2B2EAAE}" srcOrd="0" destOrd="0" presId="urn:microsoft.com/office/officeart/2008/layout/HorizontalMultiLevelHierarchy"/>
    <dgm:cxn modelId="{6D4B054B-E200-4C4A-A3BF-996DB65A94A8}" type="presOf" srcId="{AE479E86-FDB8-4534-801E-69AD0399EE67}" destId="{F1C5C8EC-2B12-49C1-ADD2-D53F194C87A0}" srcOrd="1" destOrd="0" presId="urn:microsoft.com/office/officeart/2008/layout/HorizontalMultiLevelHierarchy"/>
    <dgm:cxn modelId="{F89C1E8F-A5AB-4466-8CFD-09C014D22E43}" type="presOf" srcId="{61788F30-626B-401D-853E-87CE715732B6}" destId="{DC8A729C-9ED4-402D-8948-402DBCA0EAEE}" srcOrd="0" destOrd="0" presId="urn:microsoft.com/office/officeart/2008/layout/HorizontalMultiLevelHierarchy"/>
    <dgm:cxn modelId="{C3D3CD90-6DEE-4A41-9A5B-22E895679845}" srcId="{B63E1CA7-8E8B-4EA3-AE27-8346E15F3585}" destId="{4B265AB2-602A-4085-9B03-A5B78C0CBF94}" srcOrd="0" destOrd="0" parTransId="{D99370AE-4237-447A-9511-E1A95C54BE6B}" sibTransId="{DDCF9FE3-D25E-48B9-ABB1-8C3EF553DC32}"/>
    <dgm:cxn modelId="{12DEBB04-71ED-4ECA-A98D-442E734F46FC}" srcId="{4B265AB2-602A-4085-9B03-A5B78C0CBF94}" destId="{3993FDD2-8004-43AF-8FFC-3832DABBBF9E}" srcOrd="3" destOrd="0" parTransId="{AE479E86-FDB8-4534-801E-69AD0399EE67}" sibTransId="{8E1C9C66-B9F0-4326-A9AB-92AA5F1C48B8}"/>
    <dgm:cxn modelId="{5ECC2952-B402-417A-983B-079257DF11CE}" type="presOf" srcId="{A1D26C5C-B75A-4814-9EE4-0144DCDD9947}" destId="{C003CF4A-8E27-4B74-AACA-63DAF08EC463}" srcOrd="0" destOrd="0" presId="urn:microsoft.com/office/officeart/2008/layout/HorizontalMultiLevelHierarchy"/>
    <dgm:cxn modelId="{2D85B8FE-693B-435C-A9D9-C3AD0723C78C}" type="presOf" srcId="{8D33BF32-CCBA-4AEB-B01C-E1A29D09BD26}" destId="{86757ADF-D121-494A-9F3E-5D4EF79963BE}" srcOrd="0" destOrd="0" presId="urn:microsoft.com/office/officeart/2008/layout/HorizontalMultiLevelHierarchy"/>
    <dgm:cxn modelId="{89121DE1-1AF2-4938-95A2-B51D793E63DA}" type="presOf" srcId="{31CF7B5F-230F-4270-ABBB-5204B81105E8}" destId="{AD1087A2-75FB-4BCD-BEBF-9C5C26251A25}" srcOrd="0" destOrd="0" presId="urn:microsoft.com/office/officeart/2008/layout/HorizontalMultiLevelHierarchy"/>
    <dgm:cxn modelId="{37418A0B-95BD-4AA9-988F-F32807F130C5}" type="presOf" srcId="{3993FDD2-8004-43AF-8FFC-3832DABBBF9E}" destId="{4144D48F-56D9-49BD-89A4-4E6E7E3F1BFE}" srcOrd="0" destOrd="0" presId="urn:microsoft.com/office/officeart/2008/layout/HorizontalMultiLevelHierarchy"/>
    <dgm:cxn modelId="{368BD4E0-96F7-4736-A0D2-6C498EB32CF6}" type="presOf" srcId="{4B265AB2-602A-4085-9B03-A5B78C0CBF94}" destId="{DBA6ABFE-CB95-41A2-9543-CF050AEF9EC6}" srcOrd="0" destOrd="0" presId="urn:microsoft.com/office/officeart/2008/layout/HorizontalMultiLevelHierarchy"/>
    <dgm:cxn modelId="{0496DF87-0487-4564-8F99-85B5E912F914}" type="presOf" srcId="{AE479E86-FDB8-4534-801E-69AD0399EE67}" destId="{B0E617CF-28A4-4F9F-96B4-35EFBD431D30}" srcOrd="0" destOrd="0" presId="urn:microsoft.com/office/officeart/2008/layout/HorizontalMultiLevelHierarchy"/>
    <dgm:cxn modelId="{525B5322-91AC-49AD-AF03-8F7D849E2FDD}" type="presOf" srcId="{B49C2507-4D45-4737-A11B-AACE544C6020}" destId="{73DA909E-0471-4C08-9144-913B6AE82C3B}" srcOrd="1" destOrd="0" presId="urn:microsoft.com/office/officeart/2008/layout/HorizontalMultiLevelHierarchy"/>
    <dgm:cxn modelId="{E0EC2016-1D87-4ED3-9D7E-197F8B93606D}" type="presOf" srcId="{DEFC2C01-773D-49B9-93B4-97AA16CF561A}" destId="{5FBEF475-B2B8-410A-8070-E96F94BBC41C}" srcOrd="0" destOrd="0" presId="urn:microsoft.com/office/officeart/2008/layout/HorizontalMultiLevelHierarchy"/>
    <dgm:cxn modelId="{BEBDCD60-5E7B-4FB2-9358-7E8BF2B73FBB}" type="presOf" srcId="{55808A72-3226-4C17-9B05-FFD718C11FB5}" destId="{3D74C289-B4CB-4D25-9A5A-6B585D6B71AD}" srcOrd="0" destOrd="0" presId="urn:microsoft.com/office/officeart/2008/layout/HorizontalMultiLevelHierarchy"/>
    <dgm:cxn modelId="{32B833E5-E8DE-4041-89B0-5A10F651751B}" srcId="{4B265AB2-602A-4085-9B03-A5B78C0CBF94}" destId="{C6D05AB8-AF3D-403C-98D8-B11C4D8DF6D5}" srcOrd="4" destOrd="0" parTransId="{55808A72-3226-4C17-9B05-FFD718C11FB5}" sibTransId="{2E276640-C9A5-4A26-B4E9-673B3D49E7DC}"/>
    <dgm:cxn modelId="{AAE90A46-8B8E-4F79-A1C4-D189795721EB}" type="presOf" srcId="{55808A72-3226-4C17-9B05-FFD718C11FB5}" destId="{B70ED8EB-E6C4-4E18-8AF1-86806299563C}" srcOrd="1" destOrd="0" presId="urn:microsoft.com/office/officeart/2008/layout/HorizontalMultiLevelHierarchy"/>
    <dgm:cxn modelId="{FFEF3C94-B969-46A9-9D53-D9FB74A499D3}" srcId="{4B265AB2-602A-4085-9B03-A5B78C0CBF94}" destId="{DEFC2C01-773D-49B9-93B4-97AA16CF561A}" srcOrd="2" destOrd="0" parTransId="{8D33BF32-CCBA-4AEB-B01C-E1A29D09BD26}" sibTransId="{AD87EE4A-89EC-4EBC-BA6D-CE9D08573656}"/>
    <dgm:cxn modelId="{99E337D4-628A-4981-8C61-EEB7BF45C2FD}" type="presOf" srcId="{8D33BF32-CCBA-4AEB-B01C-E1A29D09BD26}" destId="{3FD6E16F-90E8-442E-BF15-6966372D62E8}" srcOrd="1" destOrd="0" presId="urn:microsoft.com/office/officeart/2008/layout/HorizontalMultiLevelHierarchy"/>
    <dgm:cxn modelId="{F26B9C71-5B68-4245-BDA1-4D63962029A1}" type="presParOf" srcId="{D71B91AE-C9ED-43E7-B476-8298D2B2EAAE}" destId="{E1F43CE2-BF19-4ACB-9867-6023FA825157}" srcOrd="0" destOrd="0" presId="urn:microsoft.com/office/officeart/2008/layout/HorizontalMultiLevelHierarchy"/>
    <dgm:cxn modelId="{025264FD-0B76-432E-84FE-C86C70628111}" type="presParOf" srcId="{E1F43CE2-BF19-4ACB-9867-6023FA825157}" destId="{DBA6ABFE-CB95-41A2-9543-CF050AEF9EC6}" srcOrd="0" destOrd="0" presId="urn:microsoft.com/office/officeart/2008/layout/HorizontalMultiLevelHierarchy"/>
    <dgm:cxn modelId="{A3827286-166D-49BC-BAAA-01B91B72BB65}" type="presParOf" srcId="{E1F43CE2-BF19-4ACB-9867-6023FA825157}" destId="{F99DF166-3ED1-402A-A96B-5EB7ACCDDB4F}" srcOrd="1" destOrd="0" presId="urn:microsoft.com/office/officeart/2008/layout/HorizontalMultiLevelHierarchy"/>
    <dgm:cxn modelId="{5F3C899A-71F9-4D84-AE21-D1C916056DBF}" type="presParOf" srcId="{F99DF166-3ED1-402A-A96B-5EB7ACCDDB4F}" destId="{AD1087A2-75FB-4BCD-BEBF-9C5C26251A25}" srcOrd="0" destOrd="0" presId="urn:microsoft.com/office/officeart/2008/layout/HorizontalMultiLevelHierarchy"/>
    <dgm:cxn modelId="{23C4182F-3A08-44A9-ADC7-A7E2F11167CE}" type="presParOf" srcId="{AD1087A2-75FB-4BCD-BEBF-9C5C26251A25}" destId="{EE451221-5968-4ACC-8FDC-299ACF2BEB98}" srcOrd="0" destOrd="0" presId="urn:microsoft.com/office/officeart/2008/layout/HorizontalMultiLevelHierarchy"/>
    <dgm:cxn modelId="{6498B265-3089-4A17-B24B-CA31FC74021C}" type="presParOf" srcId="{F99DF166-3ED1-402A-A96B-5EB7ACCDDB4F}" destId="{28E52D88-52DA-4BBA-8154-E031796E6C60}" srcOrd="1" destOrd="0" presId="urn:microsoft.com/office/officeart/2008/layout/HorizontalMultiLevelHierarchy"/>
    <dgm:cxn modelId="{4A877FC0-C843-46EB-9596-E4508E3FF92E}" type="presParOf" srcId="{28E52D88-52DA-4BBA-8154-E031796E6C60}" destId="{DC8A729C-9ED4-402D-8948-402DBCA0EAEE}" srcOrd="0" destOrd="0" presId="urn:microsoft.com/office/officeart/2008/layout/HorizontalMultiLevelHierarchy"/>
    <dgm:cxn modelId="{3E686477-7534-4267-8508-EE2A7C01EB49}" type="presParOf" srcId="{28E52D88-52DA-4BBA-8154-E031796E6C60}" destId="{C8876968-A414-4166-9897-31F21FAB0A7F}" srcOrd="1" destOrd="0" presId="urn:microsoft.com/office/officeart/2008/layout/HorizontalMultiLevelHierarchy"/>
    <dgm:cxn modelId="{48B87936-093B-48EC-B77B-F11656A5732C}" type="presParOf" srcId="{F99DF166-3ED1-402A-A96B-5EB7ACCDDB4F}" destId="{CA6A9846-FB3D-4FD5-882D-116E3CC01591}" srcOrd="2" destOrd="0" presId="urn:microsoft.com/office/officeart/2008/layout/HorizontalMultiLevelHierarchy"/>
    <dgm:cxn modelId="{1A383EC9-593A-4155-8F85-85CF9DF232E9}" type="presParOf" srcId="{CA6A9846-FB3D-4FD5-882D-116E3CC01591}" destId="{73DA909E-0471-4C08-9144-913B6AE82C3B}" srcOrd="0" destOrd="0" presId="urn:microsoft.com/office/officeart/2008/layout/HorizontalMultiLevelHierarchy"/>
    <dgm:cxn modelId="{24109C12-B322-40F6-B9CC-86AE9E1F0375}" type="presParOf" srcId="{F99DF166-3ED1-402A-A96B-5EB7ACCDDB4F}" destId="{E48EBD76-B9AB-4210-8990-EDA50147CFC8}" srcOrd="3" destOrd="0" presId="urn:microsoft.com/office/officeart/2008/layout/HorizontalMultiLevelHierarchy"/>
    <dgm:cxn modelId="{C4DD1A5B-C382-4F8E-A032-FA5E71F72591}" type="presParOf" srcId="{E48EBD76-B9AB-4210-8990-EDA50147CFC8}" destId="{C003CF4A-8E27-4B74-AACA-63DAF08EC463}" srcOrd="0" destOrd="0" presId="urn:microsoft.com/office/officeart/2008/layout/HorizontalMultiLevelHierarchy"/>
    <dgm:cxn modelId="{3E35AD9A-18FD-400A-A45C-AD37CBDD7F35}" type="presParOf" srcId="{E48EBD76-B9AB-4210-8990-EDA50147CFC8}" destId="{BC2B195B-4E6D-4A90-B3F5-093ED419C81C}" srcOrd="1" destOrd="0" presId="urn:microsoft.com/office/officeart/2008/layout/HorizontalMultiLevelHierarchy"/>
    <dgm:cxn modelId="{ABDBCEA2-D6F1-4D0A-A75B-CF71DC4C988A}" type="presParOf" srcId="{F99DF166-3ED1-402A-A96B-5EB7ACCDDB4F}" destId="{86757ADF-D121-494A-9F3E-5D4EF79963BE}" srcOrd="4" destOrd="0" presId="urn:microsoft.com/office/officeart/2008/layout/HorizontalMultiLevelHierarchy"/>
    <dgm:cxn modelId="{325E0353-A994-46B5-9120-99A61416D39E}" type="presParOf" srcId="{86757ADF-D121-494A-9F3E-5D4EF79963BE}" destId="{3FD6E16F-90E8-442E-BF15-6966372D62E8}" srcOrd="0" destOrd="0" presId="urn:microsoft.com/office/officeart/2008/layout/HorizontalMultiLevelHierarchy"/>
    <dgm:cxn modelId="{19558954-EB8C-4B4A-BA94-67952BA11B19}" type="presParOf" srcId="{F99DF166-3ED1-402A-A96B-5EB7ACCDDB4F}" destId="{8109667E-B82C-41A2-AFAD-F1061CC23944}" srcOrd="5" destOrd="0" presId="urn:microsoft.com/office/officeart/2008/layout/HorizontalMultiLevelHierarchy"/>
    <dgm:cxn modelId="{0A90BD9F-8232-4054-B110-2D7EB6F47FA9}" type="presParOf" srcId="{8109667E-B82C-41A2-AFAD-F1061CC23944}" destId="{5FBEF475-B2B8-410A-8070-E96F94BBC41C}" srcOrd="0" destOrd="0" presId="urn:microsoft.com/office/officeart/2008/layout/HorizontalMultiLevelHierarchy"/>
    <dgm:cxn modelId="{51397ECA-5684-4961-8150-860BCF4483B8}" type="presParOf" srcId="{8109667E-B82C-41A2-AFAD-F1061CC23944}" destId="{9952B80D-B33D-4F25-9998-5017C3674811}" srcOrd="1" destOrd="0" presId="urn:microsoft.com/office/officeart/2008/layout/HorizontalMultiLevelHierarchy"/>
    <dgm:cxn modelId="{618D21C3-F671-4FD4-861C-8EA01D9EAA3D}" type="presParOf" srcId="{F99DF166-3ED1-402A-A96B-5EB7ACCDDB4F}" destId="{B0E617CF-28A4-4F9F-96B4-35EFBD431D30}" srcOrd="6" destOrd="0" presId="urn:microsoft.com/office/officeart/2008/layout/HorizontalMultiLevelHierarchy"/>
    <dgm:cxn modelId="{C560487C-7231-4DCB-BC53-05AD0DA4E4E9}" type="presParOf" srcId="{B0E617CF-28A4-4F9F-96B4-35EFBD431D30}" destId="{F1C5C8EC-2B12-49C1-ADD2-D53F194C87A0}" srcOrd="0" destOrd="0" presId="urn:microsoft.com/office/officeart/2008/layout/HorizontalMultiLevelHierarchy"/>
    <dgm:cxn modelId="{3D5BE190-8C9D-47D9-803D-32C70035D2B2}" type="presParOf" srcId="{F99DF166-3ED1-402A-A96B-5EB7ACCDDB4F}" destId="{40871001-EB85-4BB3-B45C-E18C48B61910}" srcOrd="7" destOrd="0" presId="urn:microsoft.com/office/officeart/2008/layout/HorizontalMultiLevelHierarchy"/>
    <dgm:cxn modelId="{16FBC5D2-A5CB-4A98-B0A0-12C5E08A9A05}" type="presParOf" srcId="{40871001-EB85-4BB3-B45C-E18C48B61910}" destId="{4144D48F-56D9-49BD-89A4-4E6E7E3F1BFE}" srcOrd="0" destOrd="0" presId="urn:microsoft.com/office/officeart/2008/layout/HorizontalMultiLevelHierarchy"/>
    <dgm:cxn modelId="{126E40C9-7349-4CE0-BA78-B19B7822DA3C}" type="presParOf" srcId="{40871001-EB85-4BB3-B45C-E18C48B61910}" destId="{EF6303CC-10D0-4E09-AFBE-06611776BCE8}" srcOrd="1" destOrd="0" presId="urn:microsoft.com/office/officeart/2008/layout/HorizontalMultiLevelHierarchy"/>
    <dgm:cxn modelId="{A1603667-0EAB-4516-A524-7E6D91CC64DE}" type="presParOf" srcId="{F99DF166-3ED1-402A-A96B-5EB7ACCDDB4F}" destId="{3D74C289-B4CB-4D25-9A5A-6B585D6B71AD}" srcOrd="8" destOrd="0" presId="urn:microsoft.com/office/officeart/2008/layout/HorizontalMultiLevelHierarchy"/>
    <dgm:cxn modelId="{76564D38-3C3F-4C68-8F4F-ACC5749134A5}" type="presParOf" srcId="{3D74C289-B4CB-4D25-9A5A-6B585D6B71AD}" destId="{B70ED8EB-E6C4-4E18-8AF1-86806299563C}" srcOrd="0" destOrd="0" presId="urn:microsoft.com/office/officeart/2008/layout/HorizontalMultiLevelHierarchy"/>
    <dgm:cxn modelId="{2E40CEA3-A621-4033-BB42-069871498E41}" type="presParOf" srcId="{F99DF166-3ED1-402A-A96B-5EB7ACCDDB4F}" destId="{5DE9EB58-2067-45F8-9766-D1769F10CF74}" srcOrd="9" destOrd="0" presId="urn:microsoft.com/office/officeart/2008/layout/HorizontalMultiLevelHierarchy"/>
    <dgm:cxn modelId="{3853A51C-C24A-4251-AE20-2C3EB18D7FCF}" type="presParOf" srcId="{5DE9EB58-2067-45F8-9766-D1769F10CF74}" destId="{1EF07DE8-03C4-475E-9A3A-46EB4A2BB77C}" srcOrd="0" destOrd="0" presId="urn:microsoft.com/office/officeart/2008/layout/HorizontalMultiLevelHierarchy"/>
    <dgm:cxn modelId="{AC481275-E743-405F-9BDA-3CEBAE87EF0C}" type="presParOf" srcId="{5DE9EB58-2067-45F8-9766-D1769F10CF74}" destId="{1C9B24D9-1CFB-441A-A8D7-A7A66E1BC0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E03AF1-6889-43FB-9B7E-57417B59112E}" type="doc">
      <dgm:prSet loTypeId="urn:microsoft.com/office/officeart/2005/8/layout/vList4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F676C511-C18A-4282-901E-637D642A7728}">
      <dgm:prSet phldrT="[Текст]"/>
      <dgm:spPr/>
      <dgm:t>
        <a:bodyPr/>
        <a:lstStyle/>
        <a:p>
          <a:r>
            <a:rPr lang="en-US" dirty="0" smtClean="0"/>
            <a:t>Spy stories </a:t>
          </a:r>
          <a:endParaRPr lang="ru-RU" dirty="0"/>
        </a:p>
      </dgm:t>
    </dgm:pt>
    <dgm:pt modelId="{B0D621EB-B2FF-441B-81FB-A35D99406DA6}" type="parTrans" cxnId="{B9C90E31-639C-4C10-B001-850ADA656106}">
      <dgm:prSet/>
      <dgm:spPr/>
      <dgm:t>
        <a:bodyPr/>
        <a:lstStyle/>
        <a:p>
          <a:endParaRPr lang="ru-RU"/>
        </a:p>
      </dgm:t>
    </dgm:pt>
    <dgm:pt modelId="{76D42A5B-964C-48E1-A07D-9FD2AB6F31EF}" type="sibTrans" cxnId="{B9C90E31-639C-4C10-B001-850ADA656106}">
      <dgm:prSet/>
      <dgm:spPr/>
      <dgm:t>
        <a:bodyPr/>
        <a:lstStyle/>
        <a:p>
          <a:endParaRPr lang="ru-RU"/>
        </a:p>
      </dgm:t>
    </dgm:pt>
    <dgm:pt modelId="{F1A4B8AD-753C-4D2A-A61E-F4968F153195}">
      <dgm:prSet phldrT="[Текст]"/>
      <dgm:spPr/>
      <dgm:t>
        <a:bodyPr/>
        <a:lstStyle/>
        <a:p>
          <a:r>
            <a:rPr lang="en-US" dirty="0" smtClean="0"/>
            <a:t>Adventure stories </a:t>
          </a:r>
          <a:endParaRPr lang="ru-RU" dirty="0"/>
        </a:p>
      </dgm:t>
    </dgm:pt>
    <dgm:pt modelId="{470A2A83-83B6-4E05-B3CB-8A3E6449E7EE}" type="parTrans" cxnId="{94BDC1F3-7243-488D-92EB-09DFA96183B3}">
      <dgm:prSet/>
      <dgm:spPr/>
      <dgm:t>
        <a:bodyPr/>
        <a:lstStyle/>
        <a:p>
          <a:endParaRPr lang="ru-RU"/>
        </a:p>
      </dgm:t>
    </dgm:pt>
    <dgm:pt modelId="{4B8D364B-7997-4A90-BEA5-E88BDDCA1121}" type="sibTrans" cxnId="{94BDC1F3-7243-488D-92EB-09DFA96183B3}">
      <dgm:prSet/>
      <dgm:spPr/>
      <dgm:t>
        <a:bodyPr/>
        <a:lstStyle/>
        <a:p>
          <a:endParaRPr lang="ru-RU"/>
        </a:p>
      </dgm:t>
    </dgm:pt>
    <dgm:pt modelId="{560DE0A9-22D4-4C26-916F-E0255C67C163}">
      <dgm:prSet phldrT="[Текст]"/>
      <dgm:spPr/>
      <dgm:t>
        <a:bodyPr/>
        <a:lstStyle/>
        <a:p>
          <a:r>
            <a:rPr lang="en-US" dirty="0" smtClean="0"/>
            <a:t>Humorous stories etc.</a:t>
          </a:r>
          <a:endParaRPr lang="ru-RU" dirty="0"/>
        </a:p>
      </dgm:t>
    </dgm:pt>
    <dgm:pt modelId="{C3754D5C-E8E1-4F31-B90C-D13F90E1C481}" type="parTrans" cxnId="{142C97A3-7370-4DE7-8365-19C489B5F81E}">
      <dgm:prSet/>
      <dgm:spPr/>
      <dgm:t>
        <a:bodyPr/>
        <a:lstStyle/>
        <a:p>
          <a:endParaRPr lang="ru-RU"/>
        </a:p>
      </dgm:t>
    </dgm:pt>
    <dgm:pt modelId="{9F3C4100-9CB7-4843-B067-1B57B91B758F}" type="sibTrans" cxnId="{142C97A3-7370-4DE7-8365-19C489B5F81E}">
      <dgm:prSet/>
      <dgm:spPr/>
      <dgm:t>
        <a:bodyPr/>
        <a:lstStyle/>
        <a:p>
          <a:endParaRPr lang="ru-RU"/>
        </a:p>
      </dgm:t>
    </dgm:pt>
    <dgm:pt modelId="{C1069846-4276-45A2-9B9F-A5EFA6E6D22E}">
      <dgm:prSet/>
      <dgm:spPr/>
      <dgm:t>
        <a:bodyPr/>
        <a:lstStyle/>
        <a:p>
          <a:r>
            <a:rPr lang="en-US" dirty="0" smtClean="0"/>
            <a:t>Detective stories</a:t>
          </a:r>
          <a:endParaRPr lang="ru-RU" dirty="0"/>
        </a:p>
      </dgm:t>
    </dgm:pt>
    <dgm:pt modelId="{6FF6DB00-BB16-4D63-98F7-EB3C14473E4B}" type="parTrans" cxnId="{90E78A33-5903-446F-A153-D17B077FDC46}">
      <dgm:prSet/>
      <dgm:spPr/>
      <dgm:t>
        <a:bodyPr/>
        <a:lstStyle/>
        <a:p>
          <a:endParaRPr lang="ru-RU"/>
        </a:p>
      </dgm:t>
    </dgm:pt>
    <dgm:pt modelId="{F1C67873-68A6-44DD-AE9C-B9E1DBFE5B19}" type="sibTrans" cxnId="{90E78A33-5903-446F-A153-D17B077FDC46}">
      <dgm:prSet/>
      <dgm:spPr/>
      <dgm:t>
        <a:bodyPr/>
        <a:lstStyle/>
        <a:p>
          <a:endParaRPr lang="ru-RU"/>
        </a:p>
      </dgm:t>
    </dgm:pt>
    <dgm:pt modelId="{BEDFAA0E-0EA5-4B7D-8C13-BC9F0E9C477B}">
      <dgm:prSet/>
      <dgm:spPr/>
      <dgm:t>
        <a:bodyPr/>
        <a:lstStyle/>
        <a:p>
          <a:r>
            <a:rPr lang="en-US" dirty="0" smtClean="0"/>
            <a:t>Love stories </a:t>
          </a:r>
          <a:endParaRPr lang="ru-RU" dirty="0"/>
        </a:p>
      </dgm:t>
    </dgm:pt>
    <dgm:pt modelId="{18D83571-7CD7-4451-8B56-BF23678B32C2}" type="parTrans" cxnId="{9ECE46A9-15D5-4BA3-8EFE-16254D66D4CC}">
      <dgm:prSet/>
      <dgm:spPr/>
      <dgm:t>
        <a:bodyPr/>
        <a:lstStyle/>
        <a:p>
          <a:endParaRPr lang="ru-RU"/>
        </a:p>
      </dgm:t>
    </dgm:pt>
    <dgm:pt modelId="{C8DFBA42-7373-4657-BE3B-54038D24570B}" type="sibTrans" cxnId="{9ECE46A9-15D5-4BA3-8EFE-16254D66D4CC}">
      <dgm:prSet/>
      <dgm:spPr/>
      <dgm:t>
        <a:bodyPr/>
        <a:lstStyle/>
        <a:p>
          <a:endParaRPr lang="ru-RU"/>
        </a:p>
      </dgm:t>
    </dgm:pt>
    <dgm:pt modelId="{E9009F63-4D75-43EF-87F1-62B15648CD4D}" type="pres">
      <dgm:prSet presAssocID="{29E03AF1-6889-43FB-9B7E-57417B59112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EEC7C7-5261-4391-A538-1C7D5A3C9A8F}" type="pres">
      <dgm:prSet presAssocID="{C1069846-4276-45A2-9B9F-A5EFA6E6D22E}" presName="comp" presStyleCnt="0"/>
      <dgm:spPr/>
    </dgm:pt>
    <dgm:pt modelId="{96A23B82-F0EA-4676-9A0B-10F92463292A}" type="pres">
      <dgm:prSet presAssocID="{C1069846-4276-45A2-9B9F-A5EFA6E6D22E}" presName="box" presStyleLbl="node1" presStyleIdx="0" presStyleCnt="5"/>
      <dgm:spPr/>
      <dgm:t>
        <a:bodyPr/>
        <a:lstStyle/>
        <a:p>
          <a:endParaRPr lang="ru-RU"/>
        </a:p>
      </dgm:t>
    </dgm:pt>
    <dgm:pt modelId="{B8591FEF-8DF6-462B-8902-E4F327CD8A21}" type="pres">
      <dgm:prSet presAssocID="{C1069846-4276-45A2-9B9F-A5EFA6E6D22E}" presName="img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5000" b="-65000"/>
          </a:stretch>
        </a:blipFill>
      </dgm:spPr>
    </dgm:pt>
    <dgm:pt modelId="{D1273972-2CF7-41AE-9157-716E8D565C70}" type="pres">
      <dgm:prSet presAssocID="{C1069846-4276-45A2-9B9F-A5EFA6E6D22E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139AD-395A-40D4-9CA3-CA20ACC7A77F}" type="pres">
      <dgm:prSet presAssocID="{F1C67873-68A6-44DD-AE9C-B9E1DBFE5B19}" presName="spacer" presStyleCnt="0"/>
      <dgm:spPr/>
    </dgm:pt>
    <dgm:pt modelId="{B810BDE7-0D87-48ED-BB1A-B579B7014029}" type="pres">
      <dgm:prSet presAssocID="{F676C511-C18A-4282-901E-637D642A7728}" presName="comp" presStyleCnt="0"/>
      <dgm:spPr/>
    </dgm:pt>
    <dgm:pt modelId="{B5C88E44-92AD-43A0-AE21-F560F7666112}" type="pres">
      <dgm:prSet presAssocID="{F676C511-C18A-4282-901E-637D642A7728}" presName="box" presStyleLbl="node1" presStyleIdx="1" presStyleCnt="5" custLinFactNeighborX="17435" custLinFactNeighborY="-8336"/>
      <dgm:spPr/>
      <dgm:t>
        <a:bodyPr/>
        <a:lstStyle/>
        <a:p>
          <a:endParaRPr lang="ru-RU"/>
        </a:p>
      </dgm:t>
    </dgm:pt>
    <dgm:pt modelId="{A762F177-24FE-4A0C-8B62-55D7DA4A1C51}" type="pres">
      <dgm:prSet presAssocID="{F676C511-C18A-4282-901E-637D642A7728}" presName="img" presStyleLbl="fgImgPlace1" presStyleIdx="1" presStyleCnt="5" custScaleY="10778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5000" b="-65000"/>
          </a:stretch>
        </a:blipFill>
      </dgm:spPr>
      <dgm:t>
        <a:bodyPr/>
        <a:lstStyle/>
        <a:p>
          <a:endParaRPr lang="ru-RU"/>
        </a:p>
      </dgm:t>
    </dgm:pt>
    <dgm:pt modelId="{10BBCEBB-C9CE-49C5-9858-4A469B3744A0}" type="pres">
      <dgm:prSet presAssocID="{F676C511-C18A-4282-901E-637D642A7728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F0441-5D6F-4460-B548-E0A1F37CCA4D}" type="pres">
      <dgm:prSet presAssocID="{76D42A5B-964C-48E1-A07D-9FD2AB6F31EF}" presName="spacer" presStyleCnt="0"/>
      <dgm:spPr/>
    </dgm:pt>
    <dgm:pt modelId="{C5A98F6E-FBD3-4EA3-A714-61580E6ECC70}" type="pres">
      <dgm:prSet presAssocID="{BEDFAA0E-0EA5-4B7D-8C13-BC9F0E9C477B}" presName="comp" presStyleCnt="0"/>
      <dgm:spPr/>
    </dgm:pt>
    <dgm:pt modelId="{9337F87E-BFEF-48C3-B7BD-90CA264AD3C0}" type="pres">
      <dgm:prSet presAssocID="{BEDFAA0E-0EA5-4B7D-8C13-BC9F0E9C477B}" presName="box" presStyleLbl="node1" presStyleIdx="2" presStyleCnt="5"/>
      <dgm:spPr/>
      <dgm:t>
        <a:bodyPr/>
        <a:lstStyle/>
        <a:p>
          <a:endParaRPr lang="ru-RU"/>
        </a:p>
      </dgm:t>
    </dgm:pt>
    <dgm:pt modelId="{B9B08966-B6E7-4906-A355-2F6D8C0D7155}" type="pres">
      <dgm:prSet presAssocID="{BEDFAA0E-0EA5-4B7D-8C13-BC9F0E9C477B}" presName="img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ru-RU"/>
        </a:p>
      </dgm:t>
    </dgm:pt>
    <dgm:pt modelId="{CC3E00CD-67DB-4CEA-905B-5326B3FACF39}" type="pres">
      <dgm:prSet presAssocID="{BEDFAA0E-0EA5-4B7D-8C13-BC9F0E9C477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36189-48D2-43DC-975F-BB81F955F138}" type="pres">
      <dgm:prSet presAssocID="{C8DFBA42-7373-4657-BE3B-54038D24570B}" presName="spacer" presStyleCnt="0"/>
      <dgm:spPr/>
    </dgm:pt>
    <dgm:pt modelId="{62A4258F-6FB4-4B3C-8877-97DBD13E6ABE}" type="pres">
      <dgm:prSet presAssocID="{F1A4B8AD-753C-4D2A-A61E-F4968F153195}" presName="comp" presStyleCnt="0"/>
      <dgm:spPr/>
    </dgm:pt>
    <dgm:pt modelId="{F8C8A4F5-303E-4A4A-8A08-B7385ADC38C8}" type="pres">
      <dgm:prSet presAssocID="{F1A4B8AD-753C-4D2A-A61E-F4968F153195}" presName="box" presStyleLbl="node1" presStyleIdx="3" presStyleCnt="5"/>
      <dgm:spPr/>
      <dgm:t>
        <a:bodyPr/>
        <a:lstStyle/>
        <a:p>
          <a:endParaRPr lang="ru-RU"/>
        </a:p>
      </dgm:t>
    </dgm:pt>
    <dgm:pt modelId="{212B1776-0FAA-44DD-9A52-BEC0E40B4FBA}" type="pres">
      <dgm:prSet presAssocID="{F1A4B8AD-753C-4D2A-A61E-F4968F153195}" presName="img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5000" b="-95000"/>
          </a:stretch>
        </a:blipFill>
      </dgm:spPr>
    </dgm:pt>
    <dgm:pt modelId="{B9BEF862-C1C4-42A1-8062-9C80840AC4FF}" type="pres">
      <dgm:prSet presAssocID="{F1A4B8AD-753C-4D2A-A61E-F4968F15319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5C0D3-D065-4710-A2A8-C658433BC643}" type="pres">
      <dgm:prSet presAssocID="{4B8D364B-7997-4A90-BEA5-E88BDDCA1121}" presName="spacer" presStyleCnt="0"/>
      <dgm:spPr/>
    </dgm:pt>
    <dgm:pt modelId="{BB3272D5-F161-4E47-B999-BE9FD0D6E704}" type="pres">
      <dgm:prSet presAssocID="{560DE0A9-22D4-4C26-916F-E0255C67C163}" presName="comp" presStyleCnt="0"/>
      <dgm:spPr/>
    </dgm:pt>
    <dgm:pt modelId="{1A542725-6C23-45B4-8621-0407A59AC975}" type="pres">
      <dgm:prSet presAssocID="{560DE0A9-22D4-4C26-916F-E0255C67C163}" presName="box" presStyleLbl="node1" presStyleIdx="4" presStyleCnt="5"/>
      <dgm:spPr/>
      <dgm:t>
        <a:bodyPr/>
        <a:lstStyle/>
        <a:p>
          <a:endParaRPr lang="ru-RU"/>
        </a:p>
      </dgm:t>
    </dgm:pt>
    <dgm:pt modelId="{7C5FD1C2-B1E9-4F1D-AE98-5D5F4F316533}" type="pres">
      <dgm:prSet presAssocID="{560DE0A9-22D4-4C26-916F-E0255C67C163}" presName="img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</dgm:pt>
    <dgm:pt modelId="{002D30E8-6608-46B8-BDCE-686BADE69D8E}" type="pres">
      <dgm:prSet presAssocID="{560DE0A9-22D4-4C26-916F-E0255C67C163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64CCF7-C7BF-450F-A508-2B998BB0C68D}" type="presOf" srcId="{29E03AF1-6889-43FB-9B7E-57417B59112E}" destId="{E9009F63-4D75-43EF-87F1-62B15648CD4D}" srcOrd="0" destOrd="0" presId="urn:microsoft.com/office/officeart/2005/8/layout/vList4"/>
    <dgm:cxn modelId="{C449435A-6182-4DF1-A0F8-0BF1535625E8}" type="presOf" srcId="{C1069846-4276-45A2-9B9F-A5EFA6E6D22E}" destId="{96A23B82-F0EA-4676-9A0B-10F92463292A}" srcOrd="0" destOrd="0" presId="urn:microsoft.com/office/officeart/2005/8/layout/vList4"/>
    <dgm:cxn modelId="{E66D4206-A145-4272-98D3-AAF98B1FB3C3}" type="presOf" srcId="{C1069846-4276-45A2-9B9F-A5EFA6E6D22E}" destId="{D1273972-2CF7-41AE-9157-716E8D565C70}" srcOrd="1" destOrd="0" presId="urn:microsoft.com/office/officeart/2005/8/layout/vList4"/>
    <dgm:cxn modelId="{991F189D-362F-4522-9B32-86432A1C4A12}" type="presOf" srcId="{F676C511-C18A-4282-901E-637D642A7728}" destId="{B5C88E44-92AD-43A0-AE21-F560F7666112}" srcOrd="0" destOrd="0" presId="urn:microsoft.com/office/officeart/2005/8/layout/vList4"/>
    <dgm:cxn modelId="{9ECE46A9-15D5-4BA3-8EFE-16254D66D4CC}" srcId="{29E03AF1-6889-43FB-9B7E-57417B59112E}" destId="{BEDFAA0E-0EA5-4B7D-8C13-BC9F0E9C477B}" srcOrd="2" destOrd="0" parTransId="{18D83571-7CD7-4451-8B56-BF23678B32C2}" sibTransId="{C8DFBA42-7373-4657-BE3B-54038D24570B}"/>
    <dgm:cxn modelId="{39553797-5B35-44DE-A4A0-D47BBA39BD02}" type="presOf" srcId="{F1A4B8AD-753C-4D2A-A61E-F4968F153195}" destId="{F8C8A4F5-303E-4A4A-8A08-B7385ADC38C8}" srcOrd="0" destOrd="0" presId="urn:microsoft.com/office/officeart/2005/8/layout/vList4"/>
    <dgm:cxn modelId="{46C0349F-D9C9-447D-9611-B1F7781FB791}" type="presOf" srcId="{F676C511-C18A-4282-901E-637D642A7728}" destId="{10BBCEBB-C9CE-49C5-9858-4A469B3744A0}" srcOrd="1" destOrd="0" presId="urn:microsoft.com/office/officeart/2005/8/layout/vList4"/>
    <dgm:cxn modelId="{B9C90E31-639C-4C10-B001-850ADA656106}" srcId="{29E03AF1-6889-43FB-9B7E-57417B59112E}" destId="{F676C511-C18A-4282-901E-637D642A7728}" srcOrd="1" destOrd="0" parTransId="{B0D621EB-B2FF-441B-81FB-A35D99406DA6}" sibTransId="{76D42A5B-964C-48E1-A07D-9FD2AB6F31EF}"/>
    <dgm:cxn modelId="{1764F281-37B0-4C1E-9FB3-8B56F13A7CCA}" type="presOf" srcId="{F1A4B8AD-753C-4D2A-A61E-F4968F153195}" destId="{B9BEF862-C1C4-42A1-8062-9C80840AC4FF}" srcOrd="1" destOrd="0" presId="urn:microsoft.com/office/officeart/2005/8/layout/vList4"/>
    <dgm:cxn modelId="{3007D9F8-637A-4BEA-A818-10551F57BE24}" type="presOf" srcId="{560DE0A9-22D4-4C26-916F-E0255C67C163}" destId="{1A542725-6C23-45B4-8621-0407A59AC975}" srcOrd="0" destOrd="0" presId="urn:microsoft.com/office/officeart/2005/8/layout/vList4"/>
    <dgm:cxn modelId="{22A144E1-5FFD-4746-AB22-989391BFA100}" type="presOf" srcId="{BEDFAA0E-0EA5-4B7D-8C13-BC9F0E9C477B}" destId="{CC3E00CD-67DB-4CEA-905B-5326B3FACF39}" srcOrd="1" destOrd="0" presId="urn:microsoft.com/office/officeart/2005/8/layout/vList4"/>
    <dgm:cxn modelId="{11E35910-F2BF-48CE-82D2-6BB7CFEE6963}" type="presOf" srcId="{BEDFAA0E-0EA5-4B7D-8C13-BC9F0E9C477B}" destId="{9337F87E-BFEF-48C3-B7BD-90CA264AD3C0}" srcOrd="0" destOrd="0" presId="urn:microsoft.com/office/officeart/2005/8/layout/vList4"/>
    <dgm:cxn modelId="{90E78A33-5903-446F-A153-D17B077FDC46}" srcId="{29E03AF1-6889-43FB-9B7E-57417B59112E}" destId="{C1069846-4276-45A2-9B9F-A5EFA6E6D22E}" srcOrd="0" destOrd="0" parTransId="{6FF6DB00-BB16-4D63-98F7-EB3C14473E4B}" sibTransId="{F1C67873-68A6-44DD-AE9C-B9E1DBFE5B19}"/>
    <dgm:cxn modelId="{142C97A3-7370-4DE7-8365-19C489B5F81E}" srcId="{29E03AF1-6889-43FB-9B7E-57417B59112E}" destId="{560DE0A9-22D4-4C26-916F-E0255C67C163}" srcOrd="4" destOrd="0" parTransId="{C3754D5C-E8E1-4F31-B90C-D13F90E1C481}" sibTransId="{9F3C4100-9CB7-4843-B067-1B57B91B758F}"/>
    <dgm:cxn modelId="{94BDC1F3-7243-488D-92EB-09DFA96183B3}" srcId="{29E03AF1-6889-43FB-9B7E-57417B59112E}" destId="{F1A4B8AD-753C-4D2A-A61E-F4968F153195}" srcOrd="3" destOrd="0" parTransId="{470A2A83-83B6-4E05-B3CB-8A3E6449E7EE}" sibTransId="{4B8D364B-7997-4A90-BEA5-E88BDDCA1121}"/>
    <dgm:cxn modelId="{FAD86861-6612-4E0E-B69E-6FAE1D0F7B06}" type="presOf" srcId="{560DE0A9-22D4-4C26-916F-E0255C67C163}" destId="{002D30E8-6608-46B8-BDCE-686BADE69D8E}" srcOrd="1" destOrd="0" presId="urn:microsoft.com/office/officeart/2005/8/layout/vList4"/>
    <dgm:cxn modelId="{5A4198BC-A36D-4D9D-85B7-78D24CAB577F}" type="presParOf" srcId="{E9009F63-4D75-43EF-87F1-62B15648CD4D}" destId="{4DEEC7C7-5261-4391-A538-1C7D5A3C9A8F}" srcOrd="0" destOrd="0" presId="urn:microsoft.com/office/officeart/2005/8/layout/vList4"/>
    <dgm:cxn modelId="{42EF7E39-1831-4CD4-8FE7-C573FDB1156F}" type="presParOf" srcId="{4DEEC7C7-5261-4391-A538-1C7D5A3C9A8F}" destId="{96A23B82-F0EA-4676-9A0B-10F92463292A}" srcOrd="0" destOrd="0" presId="urn:microsoft.com/office/officeart/2005/8/layout/vList4"/>
    <dgm:cxn modelId="{17A6B8CB-F1AD-4DA6-98E6-034C9EAE4962}" type="presParOf" srcId="{4DEEC7C7-5261-4391-A538-1C7D5A3C9A8F}" destId="{B8591FEF-8DF6-462B-8902-E4F327CD8A21}" srcOrd="1" destOrd="0" presId="urn:microsoft.com/office/officeart/2005/8/layout/vList4"/>
    <dgm:cxn modelId="{B5232B38-61BA-4E04-BADC-C2505309BADF}" type="presParOf" srcId="{4DEEC7C7-5261-4391-A538-1C7D5A3C9A8F}" destId="{D1273972-2CF7-41AE-9157-716E8D565C70}" srcOrd="2" destOrd="0" presId="urn:microsoft.com/office/officeart/2005/8/layout/vList4"/>
    <dgm:cxn modelId="{4A7354DC-6C9F-4111-8F3B-00DF3F5DE508}" type="presParOf" srcId="{E9009F63-4D75-43EF-87F1-62B15648CD4D}" destId="{109139AD-395A-40D4-9CA3-CA20ACC7A77F}" srcOrd="1" destOrd="0" presId="urn:microsoft.com/office/officeart/2005/8/layout/vList4"/>
    <dgm:cxn modelId="{B2095985-7E36-4EB2-A965-1AF79650A76F}" type="presParOf" srcId="{E9009F63-4D75-43EF-87F1-62B15648CD4D}" destId="{B810BDE7-0D87-48ED-BB1A-B579B7014029}" srcOrd="2" destOrd="0" presId="urn:microsoft.com/office/officeart/2005/8/layout/vList4"/>
    <dgm:cxn modelId="{21A99886-96DE-41CA-86AD-6DE8101447F0}" type="presParOf" srcId="{B810BDE7-0D87-48ED-BB1A-B579B7014029}" destId="{B5C88E44-92AD-43A0-AE21-F560F7666112}" srcOrd="0" destOrd="0" presId="urn:microsoft.com/office/officeart/2005/8/layout/vList4"/>
    <dgm:cxn modelId="{98F71A67-1942-42DD-8003-E69529B45E20}" type="presParOf" srcId="{B810BDE7-0D87-48ED-BB1A-B579B7014029}" destId="{A762F177-24FE-4A0C-8B62-55D7DA4A1C51}" srcOrd="1" destOrd="0" presId="urn:microsoft.com/office/officeart/2005/8/layout/vList4"/>
    <dgm:cxn modelId="{2BDADCE9-A532-40A8-8F31-838882048AE2}" type="presParOf" srcId="{B810BDE7-0D87-48ED-BB1A-B579B7014029}" destId="{10BBCEBB-C9CE-49C5-9858-4A469B3744A0}" srcOrd="2" destOrd="0" presId="urn:microsoft.com/office/officeart/2005/8/layout/vList4"/>
    <dgm:cxn modelId="{88FA9EC1-EF0B-404D-9908-87C0152A3476}" type="presParOf" srcId="{E9009F63-4D75-43EF-87F1-62B15648CD4D}" destId="{B19F0441-5D6F-4460-B548-E0A1F37CCA4D}" srcOrd="3" destOrd="0" presId="urn:microsoft.com/office/officeart/2005/8/layout/vList4"/>
    <dgm:cxn modelId="{06B1C88E-CAA6-435A-BEB4-462815862C49}" type="presParOf" srcId="{E9009F63-4D75-43EF-87F1-62B15648CD4D}" destId="{C5A98F6E-FBD3-4EA3-A714-61580E6ECC70}" srcOrd="4" destOrd="0" presId="urn:microsoft.com/office/officeart/2005/8/layout/vList4"/>
    <dgm:cxn modelId="{AA17556A-42FE-4C5F-9A67-2F1884D9C842}" type="presParOf" srcId="{C5A98F6E-FBD3-4EA3-A714-61580E6ECC70}" destId="{9337F87E-BFEF-48C3-B7BD-90CA264AD3C0}" srcOrd="0" destOrd="0" presId="urn:microsoft.com/office/officeart/2005/8/layout/vList4"/>
    <dgm:cxn modelId="{68EB4EF8-62CB-414D-A52B-93BFC2658B8C}" type="presParOf" srcId="{C5A98F6E-FBD3-4EA3-A714-61580E6ECC70}" destId="{B9B08966-B6E7-4906-A355-2F6D8C0D7155}" srcOrd="1" destOrd="0" presId="urn:microsoft.com/office/officeart/2005/8/layout/vList4"/>
    <dgm:cxn modelId="{F4ADEF24-B62F-46E9-9031-D46CAE55F1AF}" type="presParOf" srcId="{C5A98F6E-FBD3-4EA3-A714-61580E6ECC70}" destId="{CC3E00CD-67DB-4CEA-905B-5326B3FACF39}" srcOrd="2" destOrd="0" presId="urn:microsoft.com/office/officeart/2005/8/layout/vList4"/>
    <dgm:cxn modelId="{5434A98D-B8EF-4C58-BD04-A872E1641A75}" type="presParOf" srcId="{E9009F63-4D75-43EF-87F1-62B15648CD4D}" destId="{18B36189-48D2-43DC-975F-BB81F955F138}" srcOrd="5" destOrd="0" presId="urn:microsoft.com/office/officeart/2005/8/layout/vList4"/>
    <dgm:cxn modelId="{F9C8A654-0452-4CBD-AFF5-B7F908F46A7B}" type="presParOf" srcId="{E9009F63-4D75-43EF-87F1-62B15648CD4D}" destId="{62A4258F-6FB4-4B3C-8877-97DBD13E6ABE}" srcOrd="6" destOrd="0" presId="urn:microsoft.com/office/officeart/2005/8/layout/vList4"/>
    <dgm:cxn modelId="{FFB3656D-D1E2-4298-8E4B-040F746D93BB}" type="presParOf" srcId="{62A4258F-6FB4-4B3C-8877-97DBD13E6ABE}" destId="{F8C8A4F5-303E-4A4A-8A08-B7385ADC38C8}" srcOrd="0" destOrd="0" presId="urn:microsoft.com/office/officeart/2005/8/layout/vList4"/>
    <dgm:cxn modelId="{D17F1601-3F90-43DF-A81F-4EAA65FF297E}" type="presParOf" srcId="{62A4258F-6FB4-4B3C-8877-97DBD13E6ABE}" destId="{212B1776-0FAA-44DD-9A52-BEC0E40B4FBA}" srcOrd="1" destOrd="0" presId="urn:microsoft.com/office/officeart/2005/8/layout/vList4"/>
    <dgm:cxn modelId="{0611953A-FA87-4DC4-9CA1-AF13261A69A5}" type="presParOf" srcId="{62A4258F-6FB4-4B3C-8877-97DBD13E6ABE}" destId="{B9BEF862-C1C4-42A1-8062-9C80840AC4FF}" srcOrd="2" destOrd="0" presId="urn:microsoft.com/office/officeart/2005/8/layout/vList4"/>
    <dgm:cxn modelId="{1F0CD175-591E-4EAA-A799-F6E6C5AC5768}" type="presParOf" srcId="{E9009F63-4D75-43EF-87F1-62B15648CD4D}" destId="{66B5C0D3-D065-4710-A2A8-C658433BC643}" srcOrd="7" destOrd="0" presId="urn:microsoft.com/office/officeart/2005/8/layout/vList4"/>
    <dgm:cxn modelId="{A5F3896A-79EE-4755-94F5-053EEDB17D17}" type="presParOf" srcId="{E9009F63-4D75-43EF-87F1-62B15648CD4D}" destId="{BB3272D5-F161-4E47-B999-BE9FD0D6E704}" srcOrd="8" destOrd="0" presId="urn:microsoft.com/office/officeart/2005/8/layout/vList4"/>
    <dgm:cxn modelId="{2FCD879D-5F79-430E-84C3-BF12E35D3E3A}" type="presParOf" srcId="{BB3272D5-F161-4E47-B999-BE9FD0D6E704}" destId="{1A542725-6C23-45B4-8621-0407A59AC975}" srcOrd="0" destOrd="0" presId="urn:microsoft.com/office/officeart/2005/8/layout/vList4"/>
    <dgm:cxn modelId="{DF89CA96-8FC5-4701-84CA-5D24A1194A23}" type="presParOf" srcId="{BB3272D5-F161-4E47-B999-BE9FD0D6E704}" destId="{7C5FD1C2-B1E9-4F1D-AE98-5D5F4F316533}" srcOrd="1" destOrd="0" presId="urn:microsoft.com/office/officeart/2005/8/layout/vList4"/>
    <dgm:cxn modelId="{59B62A3D-D223-4A21-94BD-0DB11938F79F}" type="presParOf" srcId="{BB3272D5-F161-4E47-B999-BE9FD0D6E704}" destId="{002D30E8-6608-46B8-BDCE-686BADE69D8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578D65-D07B-457E-9E01-60CB3ED56D6B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50C0281-5291-463A-A08C-2E52A5B80665}">
      <dgm:prSet phldrT="[Текст]" phldr="1"/>
      <dgm:spPr/>
      <dgm:t>
        <a:bodyPr/>
        <a:lstStyle/>
        <a:p>
          <a:endParaRPr lang="ru-RU" dirty="0"/>
        </a:p>
      </dgm:t>
    </dgm:pt>
    <dgm:pt modelId="{B68006F2-3D5E-4681-9D67-66FED8CA7D30}" type="parTrans" cxnId="{BE8441C3-F654-4565-8069-CBD1050CCAE3}">
      <dgm:prSet/>
      <dgm:spPr/>
      <dgm:t>
        <a:bodyPr/>
        <a:lstStyle/>
        <a:p>
          <a:endParaRPr lang="ru-RU"/>
        </a:p>
      </dgm:t>
    </dgm:pt>
    <dgm:pt modelId="{8CC38161-8F93-4DBB-9A1B-5D97D7F7C174}" type="sibTrans" cxnId="{BE8441C3-F654-4565-8069-CBD1050CCAE3}">
      <dgm:prSet/>
      <dgm:spPr/>
      <dgm:t>
        <a:bodyPr/>
        <a:lstStyle/>
        <a:p>
          <a:endParaRPr lang="ru-RU"/>
        </a:p>
      </dgm:t>
    </dgm:pt>
    <dgm:pt modelId="{6B981FD7-7FAB-4509-8EAC-1B268BD6ECFB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likes 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803E95-10BB-4789-9C00-96AB1292D7D5}" type="parTrans" cxnId="{12A3CF86-A069-49C7-8D0D-F9A2EB070F76}">
      <dgm:prSet/>
      <dgm:spPr/>
      <dgm:t>
        <a:bodyPr/>
        <a:lstStyle/>
        <a:p>
          <a:endParaRPr lang="ru-RU"/>
        </a:p>
      </dgm:t>
    </dgm:pt>
    <dgm:pt modelId="{DDD620C3-09E6-4CA4-ACC5-76C4083FDD35}" type="sibTrans" cxnId="{12A3CF86-A069-49C7-8D0D-F9A2EB070F76}">
      <dgm:prSet/>
      <dgm:spPr/>
      <dgm:t>
        <a:bodyPr/>
        <a:lstStyle/>
        <a:p>
          <a:endParaRPr lang="ru-RU"/>
        </a:p>
      </dgm:t>
    </dgm:pt>
    <dgm:pt modelId="{7D191B8A-DDB9-487D-A7B2-5018695F733B}">
      <dgm:prSet phldrT="[Текст]" phldr="1"/>
      <dgm:spPr/>
      <dgm:t>
        <a:bodyPr/>
        <a:lstStyle/>
        <a:p>
          <a:endParaRPr lang="ru-RU"/>
        </a:p>
      </dgm:t>
    </dgm:pt>
    <dgm:pt modelId="{628C92D5-7D15-4B59-AA85-1F4B12D5FD76}" type="parTrans" cxnId="{CE89169C-82EE-4A27-805F-D9D8ACCFD900}">
      <dgm:prSet/>
      <dgm:spPr/>
      <dgm:t>
        <a:bodyPr/>
        <a:lstStyle/>
        <a:p>
          <a:endParaRPr lang="ru-RU"/>
        </a:p>
      </dgm:t>
    </dgm:pt>
    <dgm:pt modelId="{93DE7BB5-5CD9-4A26-A820-B70A93AA38FA}" type="sibTrans" cxnId="{CE89169C-82EE-4A27-805F-D9D8ACCFD900}">
      <dgm:prSet/>
      <dgm:spPr/>
      <dgm:t>
        <a:bodyPr/>
        <a:lstStyle/>
        <a:p>
          <a:endParaRPr lang="ru-RU"/>
        </a:p>
      </dgm:t>
    </dgm:pt>
    <dgm:pt modelId="{6E8B9F51-4AAC-4B06-9C4E-A367743A1DD7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dislikes  </a:t>
          </a:r>
          <a:endParaRPr lang="ru-RU" dirty="0"/>
        </a:p>
      </dgm:t>
    </dgm:pt>
    <dgm:pt modelId="{AB5ABF28-E071-4325-8649-DEF9E8250152}" type="parTrans" cxnId="{DD836562-1D30-493B-9A50-4ABE5761DD4C}">
      <dgm:prSet/>
      <dgm:spPr/>
      <dgm:t>
        <a:bodyPr/>
        <a:lstStyle/>
        <a:p>
          <a:endParaRPr lang="ru-RU"/>
        </a:p>
      </dgm:t>
    </dgm:pt>
    <dgm:pt modelId="{1F8187B2-F36B-4DF7-ADFA-3AAC8F9EDCEE}" type="sibTrans" cxnId="{DD836562-1D30-493B-9A50-4ABE5761DD4C}">
      <dgm:prSet/>
      <dgm:spPr/>
      <dgm:t>
        <a:bodyPr/>
        <a:lstStyle/>
        <a:p>
          <a:endParaRPr lang="ru-RU"/>
        </a:p>
      </dgm:t>
    </dgm:pt>
    <dgm:pt modelId="{BF1866A5-5435-4263-99E8-F7E6C7D8ADB9}">
      <dgm:prSet phldrT="[Текст]" phldr="1"/>
      <dgm:spPr/>
      <dgm:t>
        <a:bodyPr/>
        <a:lstStyle/>
        <a:p>
          <a:endParaRPr lang="ru-RU"/>
        </a:p>
      </dgm:t>
    </dgm:pt>
    <dgm:pt modelId="{2F411302-0F5E-4A03-9973-AB6B42453F94}" type="parTrans" cxnId="{A98A1032-C0E0-4C88-9BF1-261FC6FE2BDB}">
      <dgm:prSet/>
      <dgm:spPr/>
      <dgm:t>
        <a:bodyPr/>
        <a:lstStyle/>
        <a:p>
          <a:endParaRPr lang="ru-RU"/>
        </a:p>
      </dgm:t>
    </dgm:pt>
    <dgm:pt modelId="{B750B5AB-35D0-4FBD-A003-D74A6D416B88}" type="sibTrans" cxnId="{A98A1032-C0E0-4C88-9BF1-261FC6FE2BDB}">
      <dgm:prSet/>
      <dgm:spPr/>
      <dgm:t>
        <a:bodyPr/>
        <a:lstStyle/>
        <a:p>
          <a:endParaRPr lang="ru-RU"/>
        </a:p>
      </dgm:t>
    </dgm:pt>
    <dgm:pt modelId="{C5DA9D5D-8521-41E5-83A6-3717939050B7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Character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7598D9-1BA1-48C8-8B0D-62B4676748A1}" type="parTrans" cxnId="{45318C29-FE55-4DDE-9A2E-D4BA318A63EA}">
      <dgm:prSet/>
      <dgm:spPr/>
      <dgm:t>
        <a:bodyPr/>
        <a:lstStyle/>
        <a:p>
          <a:endParaRPr lang="ru-RU"/>
        </a:p>
      </dgm:t>
    </dgm:pt>
    <dgm:pt modelId="{15B0A897-BD53-4324-929E-29CE92AA71BD}" type="sibTrans" cxnId="{45318C29-FE55-4DDE-9A2E-D4BA318A63EA}">
      <dgm:prSet/>
      <dgm:spPr/>
      <dgm:t>
        <a:bodyPr/>
        <a:lstStyle/>
        <a:p>
          <a:endParaRPr lang="ru-RU"/>
        </a:p>
      </dgm:t>
    </dgm:pt>
    <dgm:pt modelId="{4B2FCD0F-86F4-4796-828E-72A24A0B1212}">
      <dgm:prSet/>
      <dgm:spPr/>
      <dgm:t>
        <a:bodyPr/>
        <a:lstStyle/>
        <a:p>
          <a:endParaRPr lang="ru-RU"/>
        </a:p>
      </dgm:t>
    </dgm:pt>
    <dgm:pt modelId="{F0EF0501-F7EA-48B7-96F8-8682A80A7BF2}" type="parTrans" cxnId="{A486DD12-20FF-4841-8E2D-137CCEB1047A}">
      <dgm:prSet/>
      <dgm:spPr/>
      <dgm:t>
        <a:bodyPr/>
        <a:lstStyle/>
        <a:p>
          <a:endParaRPr lang="ru-RU"/>
        </a:p>
      </dgm:t>
    </dgm:pt>
    <dgm:pt modelId="{2F48545B-8D27-40A6-A532-67598518DE34}" type="sibTrans" cxnId="{A486DD12-20FF-4841-8E2D-137CCEB1047A}">
      <dgm:prSet/>
      <dgm:spPr/>
      <dgm:t>
        <a:bodyPr/>
        <a:lstStyle/>
        <a:p>
          <a:endParaRPr lang="ru-RU"/>
        </a:p>
      </dgm:t>
    </dgm:pt>
    <dgm:pt modelId="{313E2354-3AED-4F2D-9740-6B4AAD58B54B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Appearance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C3CEB8-7ECC-4A30-9998-3F90924DCF8E}" type="parTrans" cxnId="{ACBD186B-E5D6-4898-B312-E2D4B9A67BC0}">
      <dgm:prSet/>
      <dgm:spPr/>
      <dgm:t>
        <a:bodyPr/>
        <a:lstStyle/>
        <a:p>
          <a:endParaRPr lang="ru-RU"/>
        </a:p>
      </dgm:t>
    </dgm:pt>
    <dgm:pt modelId="{BF5EEE11-DEC5-47A5-A9EA-A51518C69129}" type="sibTrans" cxnId="{ACBD186B-E5D6-4898-B312-E2D4B9A67BC0}">
      <dgm:prSet/>
      <dgm:spPr/>
      <dgm:t>
        <a:bodyPr/>
        <a:lstStyle/>
        <a:p>
          <a:endParaRPr lang="ru-RU"/>
        </a:p>
      </dgm:t>
    </dgm:pt>
    <dgm:pt modelId="{ACB25C22-F6C1-4D79-BA1D-291451BF450C}">
      <dgm:prSet/>
      <dgm:spPr/>
      <dgm:t>
        <a:bodyPr/>
        <a:lstStyle/>
        <a:p>
          <a:endParaRPr lang="ru-RU"/>
        </a:p>
      </dgm:t>
    </dgm:pt>
    <dgm:pt modelId="{55A02B7E-C84E-4A76-BF0D-DC5243623B96}" type="parTrans" cxnId="{F44F7D63-7F97-406C-8604-B66A0A6E01F9}">
      <dgm:prSet/>
      <dgm:spPr/>
      <dgm:t>
        <a:bodyPr/>
        <a:lstStyle/>
        <a:p>
          <a:endParaRPr lang="ru-RU"/>
        </a:p>
      </dgm:t>
    </dgm:pt>
    <dgm:pt modelId="{4BC50D44-7459-4A6C-A477-C5BD7FBA9718}" type="sibTrans" cxnId="{F44F7D63-7F97-406C-8604-B66A0A6E01F9}">
      <dgm:prSet/>
      <dgm:spPr/>
      <dgm:t>
        <a:bodyPr/>
        <a:lstStyle/>
        <a:p>
          <a:endParaRPr lang="ru-RU"/>
        </a:p>
      </dgm:t>
    </dgm:pt>
    <dgm:pt modelId="{E3E2724A-2E27-48FA-8EEB-1E977D42F368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Residence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occupation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6281BE-21C7-497C-B943-F51584D69CF2}" type="parTrans" cxnId="{8A6625DD-5CC4-4C63-BE22-FDF13F2B59DC}">
      <dgm:prSet/>
      <dgm:spPr/>
      <dgm:t>
        <a:bodyPr/>
        <a:lstStyle/>
        <a:p>
          <a:endParaRPr lang="ru-RU"/>
        </a:p>
      </dgm:t>
    </dgm:pt>
    <dgm:pt modelId="{693D0100-E713-49A6-81B4-27FBB8D5E03D}" type="sibTrans" cxnId="{8A6625DD-5CC4-4C63-BE22-FDF13F2B59DC}">
      <dgm:prSet/>
      <dgm:spPr/>
      <dgm:t>
        <a:bodyPr/>
        <a:lstStyle/>
        <a:p>
          <a:endParaRPr lang="ru-RU"/>
        </a:p>
      </dgm:t>
    </dgm:pt>
    <dgm:pt modelId="{6300A20B-1428-4D22-87B4-56362DDC706C}">
      <dgm:prSet/>
      <dgm:spPr/>
      <dgm:t>
        <a:bodyPr/>
        <a:lstStyle/>
        <a:p>
          <a:endParaRPr lang="ru-RU"/>
        </a:p>
      </dgm:t>
    </dgm:pt>
    <dgm:pt modelId="{523F18B7-55B1-40E6-9AB5-9265C999FC62}" type="parTrans" cxnId="{267B564D-207A-4D57-BBD5-208FE7A3DCDE}">
      <dgm:prSet/>
      <dgm:spPr/>
      <dgm:t>
        <a:bodyPr/>
        <a:lstStyle/>
        <a:p>
          <a:endParaRPr lang="ru-RU"/>
        </a:p>
      </dgm:t>
    </dgm:pt>
    <dgm:pt modelId="{F0DE767C-A18A-4D24-8981-C40963736BD5}" type="sibTrans" cxnId="{267B564D-207A-4D57-BBD5-208FE7A3DCDE}">
      <dgm:prSet/>
      <dgm:spPr/>
      <dgm:t>
        <a:bodyPr/>
        <a:lstStyle/>
        <a:p>
          <a:endParaRPr lang="ru-RU"/>
        </a:p>
      </dgm:t>
    </dgm:pt>
    <dgm:pt modelId="{94A786CC-81B3-4B3B-84B5-6EB1EDBD05A7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Nearest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dearest</a:t>
          </a:r>
          <a:r>
            <a:rPr lang="en-US" dirty="0" smtClean="0"/>
            <a:t> </a:t>
          </a:r>
          <a:endParaRPr lang="ru-RU" dirty="0"/>
        </a:p>
      </dgm:t>
    </dgm:pt>
    <dgm:pt modelId="{45DA0095-176E-416F-83D5-3BAA32DC616B}" type="parTrans" cxnId="{FFECC56F-1D56-4F29-9DE5-FBE9F05D2E20}">
      <dgm:prSet/>
      <dgm:spPr/>
      <dgm:t>
        <a:bodyPr/>
        <a:lstStyle/>
        <a:p>
          <a:endParaRPr lang="ru-RU"/>
        </a:p>
      </dgm:t>
    </dgm:pt>
    <dgm:pt modelId="{E8C653D9-8F5F-4C3A-99AD-BFF8C7A6D5DD}" type="sibTrans" cxnId="{FFECC56F-1D56-4F29-9DE5-FBE9F05D2E20}">
      <dgm:prSet/>
      <dgm:spPr/>
      <dgm:t>
        <a:bodyPr/>
        <a:lstStyle/>
        <a:p>
          <a:endParaRPr lang="ru-RU"/>
        </a:p>
      </dgm:t>
    </dgm:pt>
    <dgm:pt modelId="{481C61D0-6019-4EF7-B0F3-661B0DB2E2DE}">
      <dgm:prSet/>
      <dgm:spPr/>
      <dgm:t>
        <a:bodyPr/>
        <a:lstStyle/>
        <a:p>
          <a:endParaRPr lang="ru-RU"/>
        </a:p>
      </dgm:t>
    </dgm:pt>
    <dgm:pt modelId="{0C0774F9-F026-4627-921C-30FB8330E8BA}" type="parTrans" cxnId="{8E3C0C70-9849-4B6C-B26E-C0B998BD2F2E}">
      <dgm:prSet/>
      <dgm:spPr/>
      <dgm:t>
        <a:bodyPr/>
        <a:lstStyle/>
        <a:p>
          <a:endParaRPr lang="ru-RU"/>
        </a:p>
      </dgm:t>
    </dgm:pt>
    <dgm:pt modelId="{207FA40E-9219-4EFC-8FE2-C91A925CE310}" type="sibTrans" cxnId="{8E3C0C70-9849-4B6C-B26E-C0B998BD2F2E}">
      <dgm:prSet/>
      <dgm:spPr/>
      <dgm:t>
        <a:bodyPr/>
        <a:lstStyle/>
        <a:p>
          <a:endParaRPr lang="ru-RU"/>
        </a:p>
      </dgm:t>
    </dgm:pt>
    <dgm:pt modelId="{8804F42C-949E-4BAE-98D8-C63AE874BC1A}" type="pres">
      <dgm:prSet presAssocID="{25578D65-D07B-457E-9E01-60CB3ED56D6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EFD9AC-D978-4B06-80A6-15FD5372EFF2}" type="pres">
      <dgm:prSet presAssocID="{D50C0281-5291-463A-A08C-2E52A5B80665}" presName="hierRoot1" presStyleCnt="0"/>
      <dgm:spPr/>
    </dgm:pt>
    <dgm:pt modelId="{B31BE82A-0DE0-442D-B2E0-9EB972EC5239}" type="pres">
      <dgm:prSet presAssocID="{D50C0281-5291-463A-A08C-2E52A5B80665}" presName="composite" presStyleCnt="0"/>
      <dgm:spPr/>
    </dgm:pt>
    <dgm:pt modelId="{CC39FD63-20F9-4DC0-9718-2C84FE8D83D9}" type="pres">
      <dgm:prSet presAssocID="{D50C0281-5291-463A-A08C-2E52A5B80665}" presName="background" presStyleLbl="node0" presStyleIdx="0" presStyleCnt="1"/>
      <dgm:spPr/>
    </dgm:pt>
    <dgm:pt modelId="{F15D221B-330E-467E-A250-72DB42C206FB}" type="pres">
      <dgm:prSet presAssocID="{D50C0281-5291-463A-A08C-2E52A5B80665}" presName="text" presStyleLbl="fgAcc0" presStyleIdx="0" presStyleCnt="1" custScaleY="2074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23F4BA-0DFB-4D7F-A07A-FC090667B09B}" type="pres">
      <dgm:prSet presAssocID="{D50C0281-5291-463A-A08C-2E52A5B80665}" presName="hierChild2" presStyleCnt="0"/>
      <dgm:spPr/>
    </dgm:pt>
    <dgm:pt modelId="{A7075AB0-6CBA-4645-BBE0-E6CA0434C151}" type="pres">
      <dgm:prSet presAssocID="{896281BE-21C7-497C-B943-F51584D69CF2}" presName="Name10" presStyleLbl="parChTrans1D2" presStyleIdx="0" presStyleCnt="6"/>
      <dgm:spPr/>
      <dgm:t>
        <a:bodyPr/>
        <a:lstStyle/>
        <a:p>
          <a:endParaRPr lang="ru-RU"/>
        </a:p>
      </dgm:t>
    </dgm:pt>
    <dgm:pt modelId="{B849C4AE-55AE-4D5F-87B8-74B5A2BED92A}" type="pres">
      <dgm:prSet presAssocID="{E3E2724A-2E27-48FA-8EEB-1E977D42F368}" presName="hierRoot2" presStyleCnt="0"/>
      <dgm:spPr/>
    </dgm:pt>
    <dgm:pt modelId="{7F412F5A-E24B-4DF0-8AA8-CB49B41B0E36}" type="pres">
      <dgm:prSet presAssocID="{E3E2724A-2E27-48FA-8EEB-1E977D42F368}" presName="composite2" presStyleCnt="0"/>
      <dgm:spPr/>
    </dgm:pt>
    <dgm:pt modelId="{E2E05514-11DF-4D6E-966F-F75158E56001}" type="pres">
      <dgm:prSet presAssocID="{E3E2724A-2E27-48FA-8EEB-1E977D42F368}" presName="background2" presStyleLbl="node2" presStyleIdx="0" presStyleCnt="6"/>
      <dgm:spPr/>
    </dgm:pt>
    <dgm:pt modelId="{1C06D0E5-708B-4BCE-B7AA-F8E71AF4D5E1}" type="pres">
      <dgm:prSet presAssocID="{E3E2724A-2E27-48FA-8EEB-1E977D42F368}" presName="text2" presStyleLbl="fgAcc2" presStyleIdx="0" presStyleCnt="6" custScaleY="183898" custLinFactNeighborX="-88" custLinFactNeighborY="100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C14421-7366-49CF-84FE-E73CFA0FABC7}" type="pres">
      <dgm:prSet presAssocID="{E3E2724A-2E27-48FA-8EEB-1E977D42F368}" presName="hierChild3" presStyleCnt="0"/>
      <dgm:spPr/>
    </dgm:pt>
    <dgm:pt modelId="{DFD90BA6-4619-4C7A-BB86-9E3028A60D99}" type="pres">
      <dgm:prSet presAssocID="{523F18B7-55B1-40E6-9AB5-9265C999FC62}" presName="Name17" presStyleLbl="parChTrans1D3" presStyleIdx="0" presStyleCnt="6"/>
      <dgm:spPr/>
      <dgm:t>
        <a:bodyPr/>
        <a:lstStyle/>
        <a:p>
          <a:endParaRPr lang="ru-RU"/>
        </a:p>
      </dgm:t>
    </dgm:pt>
    <dgm:pt modelId="{07A80567-22D8-45E1-9853-87260566D4E6}" type="pres">
      <dgm:prSet presAssocID="{6300A20B-1428-4D22-87B4-56362DDC706C}" presName="hierRoot3" presStyleCnt="0"/>
      <dgm:spPr/>
    </dgm:pt>
    <dgm:pt modelId="{114E2A1A-424A-44B5-9DF8-0570B66D8EE2}" type="pres">
      <dgm:prSet presAssocID="{6300A20B-1428-4D22-87B4-56362DDC706C}" presName="composite3" presStyleCnt="0"/>
      <dgm:spPr/>
    </dgm:pt>
    <dgm:pt modelId="{21930036-AD54-4B17-A993-9ABDB1BDBCBC}" type="pres">
      <dgm:prSet presAssocID="{6300A20B-1428-4D22-87B4-56362DDC706C}" presName="background3" presStyleLbl="node3" presStyleIdx="0" presStyleCnt="6"/>
      <dgm:spPr/>
    </dgm:pt>
    <dgm:pt modelId="{493352D1-4259-45F4-919E-24D7F585A040}" type="pres">
      <dgm:prSet presAssocID="{6300A20B-1428-4D22-87B4-56362DDC706C}" presName="text3" presStyleLbl="fgAcc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C16407-E66B-497B-AD33-B6B6C532076D}" type="pres">
      <dgm:prSet presAssocID="{6300A20B-1428-4D22-87B4-56362DDC706C}" presName="hierChild4" presStyleCnt="0"/>
      <dgm:spPr/>
    </dgm:pt>
    <dgm:pt modelId="{9A7A8B14-7A8A-4299-B044-5E0C8C630DCC}" type="pres">
      <dgm:prSet presAssocID="{45DA0095-176E-416F-83D5-3BAA32DC616B}" presName="Name10" presStyleLbl="parChTrans1D2" presStyleIdx="1" presStyleCnt="6"/>
      <dgm:spPr/>
      <dgm:t>
        <a:bodyPr/>
        <a:lstStyle/>
        <a:p>
          <a:endParaRPr lang="ru-RU"/>
        </a:p>
      </dgm:t>
    </dgm:pt>
    <dgm:pt modelId="{200BB2D8-535F-41CA-9CB1-AC49F1F52593}" type="pres">
      <dgm:prSet presAssocID="{94A786CC-81B3-4B3B-84B5-6EB1EDBD05A7}" presName="hierRoot2" presStyleCnt="0"/>
      <dgm:spPr/>
    </dgm:pt>
    <dgm:pt modelId="{C1164DC7-2ACF-4BFE-940F-8508CA7712F4}" type="pres">
      <dgm:prSet presAssocID="{94A786CC-81B3-4B3B-84B5-6EB1EDBD05A7}" presName="composite2" presStyleCnt="0"/>
      <dgm:spPr/>
    </dgm:pt>
    <dgm:pt modelId="{F9C71A7D-0F63-4ABC-BB9E-2A8A879D153F}" type="pres">
      <dgm:prSet presAssocID="{94A786CC-81B3-4B3B-84B5-6EB1EDBD05A7}" presName="background2" presStyleLbl="node2" presStyleIdx="1" presStyleCnt="6"/>
      <dgm:spPr/>
    </dgm:pt>
    <dgm:pt modelId="{14C12130-CB2B-4979-B3C1-A44B76486FC7}" type="pres">
      <dgm:prSet presAssocID="{94A786CC-81B3-4B3B-84B5-6EB1EDBD05A7}" presName="text2" presStyleLbl="fgAcc2" presStyleIdx="1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CF0AC-E21F-41FE-B628-559A7FE973C1}" type="pres">
      <dgm:prSet presAssocID="{94A786CC-81B3-4B3B-84B5-6EB1EDBD05A7}" presName="hierChild3" presStyleCnt="0"/>
      <dgm:spPr/>
    </dgm:pt>
    <dgm:pt modelId="{542DFA6F-864F-4C84-A5E3-3FCC78D68400}" type="pres">
      <dgm:prSet presAssocID="{0C0774F9-F026-4627-921C-30FB8330E8BA}" presName="Name17" presStyleLbl="parChTrans1D3" presStyleIdx="1" presStyleCnt="6"/>
      <dgm:spPr/>
      <dgm:t>
        <a:bodyPr/>
        <a:lstStyle/>
        <a:p>
          <a:endParaRPr lang="ru-RU"/>
        </a:p>
      </dgm:t>
    </dgm:pt>
    <dgm:pt modelId="{0C0F82C6-C9AD-49CB-BCF0-5B2ED5B2D531}" type="pres">
      <dgm:prSet presAssocID="{481C61D0-6019-4EF7-B0F3-661B0DB2E2DE}" presName="hierRoot3" presStyleCnt="0"/>
      <dgm:spPr/>
    </dgm:pt>
    <dgm:pt modelId="{B200FF49-CE03-425E-A8B6-635734A5DA37}" type="pres">
      <dgm:prSet presAssocID="{481C61D0-6019-4EF7-B0F3-661B0DB2E2DE}" presName="composite3" presStyleCnt="0"/>
      <dgm:spPr/>
    </dgm:pt>
    <dgm:pt modelId="{1D31DDAF-9AD5-4527-8F1E-7ABC8ED6D06F}" type="pres">
      <dgm:prSet presAssocID="{481C61D0-6019-4EF7-B0F3-661B0DB2E2DE}" presName="background3" presStyleLbl="node3" presStyleIdx="1" presStyleCnt="6"/>
      <dgm:spPr/>
    </dgm:pt>
    <dgm:pt modelId="{A0BFA59E-DF4A-40BF-9944-DFAFA045F8A2}" type="pres">
      <dgm:prSet presAssocID="{481C61D0-6019-4EF7-B0F3-661B0DB2E2DE}" presName="text3" presStyleLbl="fgAcc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B18B55-33FB-4E07-8AB0-BD984425C631}" type="pres">
      <dgm:prSet presAssocID="{481C61D0-6019-4EF7-B0F3-661B0DB2E2DE}" presName="hierChild4" presStyleCnt="0"/>
      <dgm:spPr/>
    </dgm:pt>
    <dgm:pt modelId="{61798D9E-4077-4A4A-955D-B3C80719397A}" type="pres">
      <dgm:prSet presAssocID="{30803E95-10BB-4789-9C00-96AB1292D7D5}" presName="Name10" presStyleLbl="parChTrans1D2" presStyleIdx="2" presStyleCnt="6"/>
      <dgm:spPr/>
      <dgm:t>
        <a:bodyPr/>
        <a:lstStyle/>
        <a:p>
          <a:endParaRPr lang="ru-RU"/>
        </a:p>
      </dgm:t>
    </dgm:pt>
    <dgm:pt modelId="{F50C2574-C957-46B3-A24A-5016E503783A}" type="pres">
      <dgm:prSet presAssocID="{6B981FD7-7FAB-4509-8EAC-1B268BD6ECFB}" presName="hierRoot2" presStyleCnt="0"/>
      <dgm:spPr/>
    </dgm:pt>
    <dgm:pt modelId="{1DC5E5AD-EA91-4B90-8961-AF5E3B2751F0}" type="pres">
      <dgm:prSet presAssocID="{6B981FD7-7FAB-4509-8EAC-1B268BD6ECFB}" presName="composite2" presStyleCnt="0"/>
      <dgm:spPr/>
    </dgm:pt>
    <dgm:pt modelId="{F00ACC03-2DE5-4ABA-8DCB-6B4425D81B28}" type="pres">
      <dgm:prSet presAssocID="{6B981FD7-7FAB-4509-8EAC-1B268BD6ECFB}" presName="background2" presStyleLbl="node2" presStyleIdx="2" presStyleCnt="6"/>
      <dgm:spPr/>
    </dgm:pt>
    <dgm:pt modelId="{26632840-95C4-439A-B8A5-3FA935195CAF}" type="pres">
      <dgm:prSet presAssocID="{6B981FD7-7FAB-4509-8EAC-1B268BD6ECFB}" presName="text2" presStyleLbl="fgAcc2" presStyleIdx="2" presStyleCnt="6" custScaleY="1923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95EA18-CC92-4FC7-9B60-9429EE6C16A2}" type="pres">
      <dgm:prSet presAssocID="{6B981FD7-7FAB-4509-8EAC-1B268BD6ECFB}" presName="hierChild3" presStyleCnt="0"/>
      <dgm:spPr/>
    </dgm:pt>
    <dgm:pt modelId="{38DE9EB9-DAB8-412F-9975-3CFB5BC5153C}" type="pres">
      <dgm:prSet presAssocID="{628C92D5-7D15-4B59-AA85-1F4B12D5FD76}" presName="Name17" presStyleLbl="parChTrans1D3" presStyleIdx="2" presStyleCnt="6"/>
      <dgm:spPr/>
      <dgm:t>
        <a:bodyPr/>
        <a:lstStyle/>
        <a:p>
          <a:endParaRPr lang="ru-RU"/>
        </a:p>
      </dgm:t>
    </dgm:pt>
    <dgm:pt modelId="{2A816F3E-32BE-4F6B-8851-ED00E3EDCF24}" type="pres">
      <dgm:prSet presAssocID="{7D191B8A-DDB9-487D-A7B2-5018695F733B}" presName="hierRoot3" presStyleCnt="0"/>
      <dgm:spPr/>
    </dgm:pt>
    <dgm:pt modelId="{8103E863-DC0E-49A7-9718-F09412EE50EA}" type="pres">
      <dgm:prSet presAssocID="{7D191B8A-DDB9-487D-A7B2-5018695F733B}" presName="composite3" presStyleCnt="0"/>
      <dgm:spPr/>
    </dgm:pt>
    <dgm:pt modelId="{FB50DE00-8453-4B03-A857-3305AA2B0DE9}" type="pres">
      <dgm:prSet presAssocID="{7D191B8A-DDB9-487D-A7B2-5018695F733B}" presName="background3" presStyleLbl="node3" presStyleIdx="2" presStyleCnt="6"/>
      <dgm:spPr/>
    </dgm:pt>
    <dgm:pt modelId="{A7E6EAFD-4DD6-44CC-B999-102F1AB5E717}" type="pres">
      <dgm:prSet presAssocID="{7D191B8A-DDB9-487D-A7B2-5018695F733B}" presName="text3" presStyleLbl="fgAcc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06BF17-3F55-41B9-A86C-AC14EF691E8A}" type="pres">
      <dgm:prSet presAssocID="{7D191B8A-DDB9-487D-A7B2-5018695F733B}" presName="hierChild4" presStyleCnt="0"/>
      <dgm:spPr/>
    </dgm:pt>
    <dgm:pt modelId="{804F21AF-160C-48BE-A3F7-21F23CD6B418}" type="pres">
      <dgm:prSet presAssocID="{AB5ABF28-E071-4325-8649-DEF9E8250152}" presName="Name10" presStyleLbl="parChTrans1D2" presStyleIdx="3" presStyleCnt="6"/>
      <dgm:spPr/>
      <dgm:t>
        <a:bodyPr/>
        <a:lstStyle/>
        <a:p>
          <a:endParaRPr lang="ru-RU"/>
        </a:p>
      </dgm:t>
    </dgm:pt>
    <dgm:pt modelId="{98F7D975-E358-423C-97BE-6A3E22D1A83B}" type="pres">
      <dgm:prSet presAssocID="{6E8B9F51-4AAC-4B06-9C4E-A367743A1DD7}" presName="hierRoot2" presStyleCnt="0"/>
      <dgm:spPr/>
    </dgm:pt>
    <dgm:pt modelId="{34A06965-6690-4F11-B83B-518263E54E58}" type="pres">
      <dgm:prSet presAssocID="{6E8B9F51-4AAC-4B06-9C4E-A367743A1DD7}" presName="composite2" presStyleCnt="0"/>
      <dgm:spPr/>
    </dgm:pt>
    <dgm:pt modelId="{E18089E5-71EB-4996-9FCD-5C4A979AD0BA}" type="pres">
      <dgm:prSet presAssocID="{6E8B9F51-4AAC-4B06-9C4E-A367743A1DD7}" presName="background2" presStyleLbl="node2" presStyleIdx="3" presStyleCnt="6"/>
      <dgm:spPr/>
    </dgm:pt>
    <dgm:pt modelId="{B6E0D967-669F-48E8-BB9F-994AE8C4F33B}" type="pres">
      <dgm:prSet presAssocID="{6E8B9F51-4AAC-4B06-9C4E-A367743A1DD7}" presName="text2" presStyleLbl="fgAcc2" presStyleIdx="3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750332-0F9F-45E9-90B2-1234B03A71B0}" type="pres">
      <dgm:prSet presAssocID="{6E8B9F51-4AAC-4B06-9C4E-A367743A1DD7}" presName="hierChild3" presStyleCnt="0"/>
      <dgm:spPr/>
    </dgm:pt>
    <dgm:pt modelId="{A198B075-985D-42FE-98AA-F14A1EC7482C}" type="pres">
      <dgm:prSet presAssocID="{2F411302-0F5E-4A03-9973-AB6B42453F94}" presName="Name17" presStyleLbl="parChTrans1D3" presStyleIdx="3" presStyleCnt="6"/>
      <dgm:spPr/>
      <dgm:t>
        <a:bodyPr/>
        <a:lstStyle/>
        <a:p>
          <a:endParaRPr lang="ru-RU"/>
        </a:p>
      </dgm:t>
    </dgm:pt>
    <dgm:pt modelId="{4FD528FF-76AE-4572-98D1-4C67A19780DF}" type="pres">
      <dgm:prSet presAssocID="{BF1866A5-5435-4263-99E8-F7E6C7D8ADB9}" presName="hierRoot3" presStyleCnt="0"/>
      <dgm:spPr/>
    </dgm:pt>
    <dgm:pt modelId="{4F16BA0C-D543-4FB5-9A03-114C6933328C}" type="pres">
      <dgm:prSet presAssocID="{BF1866A5-5435-4263-99E8-F7E6C7D8ADB9}" presName="composite3" presStyleCnt="0"/>
      <dgm:spPr/>
    </dgm:pt>
    <dgm:pt modelId="{28B08C7B-6897-4839-9366-9E689E966EF2}" type="pres">
      <dgm:prSet presAssocID="{BF1866A5-5435-4263-99E8-F7E6C7D8ADB9}" presName="background3" presStyleLbl="node3" presStyleIdx="3" presStyleCnt="6"/>
      <dgm:spPr/>
    </dgm:pt>
    <dgm:pt modelId="{06C8FBEE-FF71-41DA-B554-46BFC03AF0EF}" type="pres">
      <dgm:prSet presAssocID="{BF1866A5-5435-4263-99E8-F7E6C7D8ADB9}" presName="text3" presStyleLbl="fgAcc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CB084B-9649-4F57-9E93-CB2E37974A13}" type="pres">
      <dgm:prSet presAssocID="{BF1866A5-5435-4263-99E8-F7E6C7D8ADB9}" presName="hierChild4" presStyleCnt="0"/>
      <dgm:spPr/>
    </dgm:pt>
    <dgm:pt modelId="{A9EE8C24-7382-4A3E-AD93-43C56E3C5A5E}" type="pres">
      <dgm:prSet presAssocID="{027598D9-1BA1-48C8-8B0D-62B4676748A1}" presName="Name10" presStyleLbl="parChTrans1D2" presStyleIdx="4" presStyleCnt="6"/>
      <dgm:spPr/>
      <dgm:t>
        <a:bodyPr/>
        <a:lstStyle/>
        <a:p>
          <a:endParaRPr lang="ru-RU"/>
        </a:p>
      </dgm:t>
    </dgm:pt>
    <dgm:pt modelId="{2763757E-6F54-4214-A89E-D00ACA8B6BB2}" type="pres">
      <dgm:prSet presAssocID="{C5DA9D5D-8521-41E5-83A6-3717939050B7}" presName="hierRoot2" presStyleCnt="0"/>
      <dgm:spPr/>
    </dgm:pt>
    <dgm:pt modelId="{C3EBB53B-1598-4622-B749-2904EE396831}" type="pres">
      <dgm:prSet presAssocID="{C5DA9D5D-8521-41E5-83A6-3717939050B7}" presName="composite2" presStyleCnt="0"/>
      <dgm:spPr/>
    </dgm:pt>
    <dgm:pt modelId="{17BA9D41-F07A-4C48-8B0A-8299D5C4E730}" type="pres">
      <dgm:prSet presAssocID="{C5DA9D5D-8521-41E5-83A6-3717939050B7}" presName="background2" presStyleLbl="node2" presStyleIdx="4" presStyleCnt="6"/>
      <dgm:spPr/>
    </dgm:pt>
    <dgm:pt modelId="{72F9FCDD-AFBF-41BC-984E-CE44A091804E}" type="pres">
      <dgm:prSet presAssocID="{C5DA9D5D-8521-41E5-83A6-3717939050B7}" presName="text2" presStyleLbl="fgAcc2" presStyleIdx="4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CE2FC4-71F9-4410-BCE5-551222EFD190}" type="pres">
      <dgm:prSet presAssocID="{C5DA9D5D-8521-41E5-83A6-3717939050B7}" presName="hierChild3" presStyleCnt="0"/>
      <dgm:spPr/>
    </dgm:pt>
    <dgm:pt modelId="{3C0005CD-3E3F-46EE-B2AC-B39FB8771510}" type="pres">
      <dgm:prSet presAssocID="{F0EF0501-F7EA-48B7-96F8-8682A80A7BF2}" presName="Name17" presStyleLbl="parChTrans1D3" presStyleIdx="4" presStyleCnt="6"/>
      <dgm:spPr/>
      <dgm:t>
        <a:bodyPr/>
        <a:lstStyle/>
        <a:p>
          <a:endParaRPr lang="ru-RU"/>
        </a:p>
      </dgm:t>
    </dgm:pt>
    <dgm:pt modelId="{F55A2A04-0075-489B-B48B-BC0DE7B54EAD}" type="pres">
      <dgm:prSet presAssocID="{4B2FCD0F-86F4-4796-828E-72A24A0B1212}" presName="hierRoot3" presStyleCnt="0"/>
      <dgm:spPr/>
    </dgm:pt>
    <dgm:pt modelId="{49F84265-E622-4524-8FFD-3131A6D5398B}" type="pres">
      <dgm:prSet presAssocID="{4B2FCD0F-86F4-4796-828E-72A24A0B1212}" presName="composite3" presStyleCnt="0"/>
      <dgm:spPr/>
    </dgm:pt>
    <dgm:pt modelId="{7A362D52-C810-46D4-8B0E-D1D7523E443B}" type="pres">
      <dgm:prSet presAssocID="{4B2FCD0F-86F4-4796-828E-72A24A0B1212}" presName="background3" presStyleLbl="node3" presStyleIdx="4" presStyleCnt="6"/>
      <dgm:spPr/>
    </dgm:pt>
    <dgm:pt modelId="{33CEEDC5-F4D9-468C-9BBA-2B98C3A11F53}" type="pres">
      <dgm:prSet presAssocID="{4B2FCD0F-86F4-4796-828E-72A24A0B1212}" presName="text3" presStyleLbl="fgAcc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E36317-37EC-4EB2-A75F-6CEFABDD53DA}" type="pres">
      <dgm:prSet presAssocID="{4B2FCD0F-86F4-4796-828E-72A24A0B1212}" presName="hierChild4" presStyleCnt="0"/>
      <dgm:spPr/>
    </dgm:pt>
    <dgm:pt modelId="{B6B7981E-C2DD-4FBC-844C-0F0EF7762513}" type="pres">
      <dgm:prSet presAssocID="{A8C3CEB8-7ECC-4A30-9998-3F90924DCF8E}" presName="Name10" presStyleLbl="parChTrans1D2" presStyleIdx="5" presStyleCnt="6"/>
      <dgm:spPr/>
      <dgm:t>
        <a:bodyPr/>
        <a:lstStyle/>
        <a:p>
          <a:endParaRPr lang="ru-RU"/>
        </a:p>
      </dgm:t>
    </dgm:pt>
    <dgm:pt modelId="{7C1ED0ED-2768-4DD1-BACE-89256D180198}" type="pres">
      <dgm:prSet presAssocID="{313E2354-3AED-4F2D-9740-6B4AAD58B54B}" presName="hierRoot2" presStyleCnt="0"/>
      <dgm:spPr/>
    </dgm:pt>
    <dgm:pt modelId="{FC9273E0-6226-490F-9822-681F897A7123}" type="pres">
      <dgm:prSet presAssocID="{313E2354-3AED-4F2D-9740-6B4AAD58B54B}" presName="composite2" presStyleCnt="0"/>
      <dgm:spPr/>
    </dgm:pt>
    <dgm:pt modelId="{C5080B85-0EE5-42E9-A297-3E342443A0F0}" type="pres">
      <dgm:prSet presAssocID="{313E2354-3AED-4F2D-9740-6B4AAD58B54B}" presName="background2" presStyleLbl="node2" presStyleIdx="5" presStyleCnt="6"/>
      <dgm:spPr/>
    </dgm:pt>
    <dgm:pt modelId="{05EF7C28-5EE0-4B9A-8C0D-7908757F04B7}" type="pres">
      <dgm:prSet presAssocID="{313E2354-3AED-4F2D-9740-6B4AAD58B54B}" presName="text2" presStyleLbl="fgAcc2" presStyleIdx="5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DCFCF3-8833-4F46-ABEB-B6FF8E3E00E8}" type="pres">
      <dgm:prSet presAssocID="{313E2354-3AED-4F2D-9740-6B4AAD58B54B}" presName="hierChild3" presStyleCnt="0"/>
      <dgm:spPr/>
    </dgm:pt>
    <dgm:pt modelId="{84FE2850-0AAB-4AD1-BFE2-4087B68D66C0}" type="pres">
      <dgm:prSet presAssocID="{55A02B7E-C84E-4A76-BF0D-DC5243623B96}" presName="Name17" presStyleLbl="parChTrans1D3" presStyleIdx="5" presStyleCnt="6"/>
      <dgm:spPr/>
      <dgm:t>
        <a:bodyPr/>
        <a:lstStyle/>
        <a:p>
          <a:endParaRPr lang="ru-RU"/>
        </a:p>
      </dgm:t>
    </dgm:pt>
    <dgm:pt modelId="{A97B2166-D7BF-4A7D-BE44-50D77CC11CE2}" type="pres">
      <dgm:prSet presAssocID="{ACB25C22-F6C1-4D79-BA1D-291451BF450C}" presName="hierRoot3" presStyleCnt="0"/>
      <dgm:spPr/>
    </dgm:pt>
    <dgm:pt modelId="{08896BA1-D69A-4DAA-82CF-406D8A469F30}" type="pres">
      <dgm:prSet presAssocID="{ACB25C22-F6C1-4D79-BA1D-291451BF450C}" presName="composite3" presStyleCnt="0"/>
      <dgm:spPr/>
    </dgm:pt>
    <dgm:pt modelId="{0B4A0020-AD19-4DD5-8495-7285154C7331}" type="pres">
      <dgm:prSet presAssocID="{ACB25C22-F6C1-4D79-BA1D-291451BF450C}" presName="background3" presStyleLbl="node3" presStyleIdx="5" presStyleCnt="6"/>
      <dgm:spPr/>
    </dgm:pt>
    <dgm:pt modelId="{0798E0F9-FE2A-45A0-A231-F1F0A3793291}" type="pres">
      <dgm:prSet presAssocID="{ACB25C22-F6C1-4D79-BA1D-291451BF450C}" presName="text3" presStyleLbl="fgAcc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DB85FB-AA14-458A-BF3C-00220CD5D0C2}" type="pres">
      <dgm:prSet presAssocID="{ACB25C22-F6C1-4D79-BA1D-291451BF450C}" presName="hierChild4" presStyleCnt="0"/>
      <dgm:spPr/>
    </dgm:pt>
  </dgm:ptLst>
  <dgm:cxnLst>
    <dgm:cxn modelId="{12A3CF86-A069-49C7-8D0D-F9A2EB070F76}" srcId="{D50C0281-5291-463A-A08C-2E52A5B80665}" destId="{6B981FD7-7FAB-4509-8EAC-1B268BD6ECFB}" srcOrd="2" destOrd="0" parTransId="{30803E95-10BB-4789-9C00-96AB1292D7D5}" sibTransId="{DDD620C3-09E6-4CA4-ACC5-76C4083FDD35}"/>
    <dgm:cxn modelId="{1846EF53-AE03-4D28-B9F0-8AF1C0284290}" type="presOf" srcId="{F0EF0501-F7EA-48B7-96F8-8682A80A7BF2}" destId="{3C0005CD-3E3F-46EE-B2AC-B39FB8771510}" srcOrd="0" destOrd="0" presId="urn:microsoft.com/office/officeart/2005/8/layout/hierarchy1"/>
    <dgm:cxn modelId="{5EC657BD-EE58-4787-9D11-BF6D2CFB7260}" type="presOf" srcId="{027598D9-1BA1-48C8-8B0D-62B4676748A1}" destId="{A9EE8C24-7382-4A3E-AD93-43C56E3C5A5E}" srcOrd="0" destOrd="0" presId="urn:microsoft.com/office/officeart/2005/8/layout/hierarchy1"/>
    <dgm:cxn modelId="{ACBD186B-E5D6-4898-B312-E2D4B9A67BC0}" srcId="{D50C0281-5291-463A-A08C-2E52A5B80665}" destId="{313E2354-3AED-4F2D-9740-6B4AAD58B54B}" srcOrd="5" destOrd="0" parTransId="{A8C3CEB8-7ECC-4A30-9998-3F90924DCF8E}" sibTransId="{BF5EEE11-DEC5-47A5-A9EA-A51518C69129}"/>
    <dgm:cxn modelId="{45318C29-FE55-4DDE-9A2E-D4BA318A63EA}" srcId="{D50C0281-5291-463A-A08C-2E52A5B80665}" destId="{C5DA9D5D-8521-41E5-83A6-3717939050B7}" srcOrd="4" destOrd="0" parTransId="{027598D9-1BA1-48C8-8B0D-62B4676748A1}" sibTransId="{15B0A897-BD53-4324-929E-29CE92AA71BD}"/>
    <dgm:cxn modelId="{461EAC90-635C-4F11-93D2-53681EB163FE}" type="presOf" srcId="{45DA0095-176E-416F-83D5-3BAA32DC616B}" destId="{9A7A8B14-7A8A-4299-B044-5E0C8C630DCC}" srcOrd="0" destOrd="0" presId="urn:microsoft.com/office/officeart/2005/8/layout/hierarchy1"/>
    <dgm:cxn modelId="{A98A1032-C0E0-4C88-9BF1-261FC6FE2BDB}" srcId="{6E8B9F51-4AAC-4B06-9C4E-A367743A1DD7}" destId="{BF1866A5-5435-4263-99E8-F7E6C7D8ADB9}" srcOrd="0" destOrd="0" parTransId="{2F411302-0F5E-4A03-9973-AB6B42453F94}" sibTransId="{B750B5AB-35D0-4FBD-A003-D74A6D416B88}"/>
    <dgm:cxn modelId="{8E3C0C70-9849-4B6C-B26E-C0B998BD2F2E}" srcId="{94A786CC-81B3-4B3B-84B5-6EB1EDBD05A7}" destId="{481C61D0-6019-4EF7-B0F3-661B0DB2E2DE}" srcOrd="0" destOrd="0" parTransId="{0C0774F9-F026-4627-921C-30FB8330E8BA}" sibTransId="{207FA40E-9219-4EFC-8FE2-C91A925CE310}"/>
    <dgm:cxn modelId="{917C405E-B554-4B5F-94AB-3BA705084B6B}" type="presOf" srcId="{481C61D0-6019-4EF7-B0F3-661B0DB2E2DE}" destId="{A0BFA59E-DF4A-40BF-9944-DFAFA045F8A2}" srcOrd="0" destOrd="0" presId="urn:microsoft.com/office/officeart/2005/8/layout/hierarchy1"/>
    <dgm:cxn modelId="{801AD9B5-8504-4D79-AD64-F3FEB9A879B6}" type="presOf" srcId="{7D191B8A-DDB9-487D-A7B2-5018695F733B}" destId="{A7E6EAFD-4DD6-44CC-B999-102F1AB5E717}" srcOrd="0" destOrd="0" presId="urn:microsoft.com/office/officeart/2005/8/layout/hierarchy1"/>
    <dgm:cxn modelId="{637A1E2D-F55C-4D92-98EB-2CECA43315CA}" type="presOf" srcId="{D50C0281-5291-463A-A08C-2E52A5B80665}" destId="{F15D221B-330E-467E-A250-72DB42C206FB}" srcOrd="0" destOrd="0" presId="urn:microsoft.com/office/officeart/2005/8/layout/hierarchy1"/>
    <dgm:cxn modelId="{8A6625DD-5CC4-4C63-BE22-FDF13F2B59DC}" srcId="{D50C0281-5291-463A-A08C-2E52A5B80665}" destId="{E3E2724A-2E27-48FA-8EEB-1E977D42F368}" srcOrd="0" destOrd="0" parTransId="{896281BE-21C7-497C-B943-F51584D69CF2}" sibTransId="{693D0100-E713-49A6-81B4-27FBB8D5E03D}"/>
    <dgm:cxn modelId="{28FC2900-DA5D-4FC2-8F57-2AB8608F1B70}" type="presOf" srcId="{AB5ABF28-E071-4325-8649-DEF9E8250152}" destId="{804F21AF-160C-48BE-A3F7-21F23CD6B418}" srcOrd="0" destOrd="0" presId="urn:microsoft.com/office/officeart/2005/8/layout/hierarchy1"/>
    <dgm:cxn modelId="{BE8441C3-F654-4565-8069-CBD1050CCAE3}" srcId="{25578D65-D07B-457E-9E01-60CB3ED56D6B}" destId="{D50C0281-5291-463A-A08C-2E52A5B80665}" srcOrd="0" destOrd="0" parTransId="{B68006F2-3D5E-4681-9D67-66FED8CA7D30}" sibTransId="{8CC38161-8F93-4DBB-9A1B-5D97D7F7C174}"/>
    <dgm:cxn modelId="{FFECC56F-1D56-4F29-9DE5-FBE9F05D2E20}" srcId="{D50C0281-5291-463A-A08C-2E52A5B80665}" destId="{94A786CC-81B3-4B3B-84B5-6EB1EDBD05A7}" srcOrd="1" destOrd="0" parTransId="{45DA0095-176E-416F-83D5-3BAA32DC616B}" sibTransId="{E8C653D9-8F5F-4C3A-99AD-BFF8C7A6D5DD}"/>
    <dgm:cxn modelId="{6998FDE6-83F2-4B3D-8CDC-200FC12B7A45}" type="presOf" srcId="{ACB25C22-F6C1-4D79-BA1D-291451BF450C}" destId="{0798E0F9-FE2A-45A0-A231-F1F0A3793291}" srcOrd="0" destOrd="0" presId="urn:microsoft.com/office/officeart/2005/8/layout/hierarchy1"/>
    <dgm:cxn modelId="{FFFD9E61-8612-47C8-A761-0619CC85A4DF}" type="presOf" srcId="{30803E95-10BB-4789-9C00-96AB1292D7D5}" destId="{61798D9E-4077-4A4A-955D-B3C80719397A}" srcOrd="0" destOrd="0" presId="urn:microsoft.com/office/officeart/2005/8/layout/hierarchy1"/>
    <dgm:cxn modelId="{5FC23336-F5F1-466D-9C0E-298552F67421}" type="presOf" srcId="{C5DA9D5D-8521-41E5-83A6-3717939050B7}" destId="{72F9FCDD-AFBF-41BC-984E-CE44A091804E}" srcOrd="0" destOrd="0" presId="urn:microsoft.com/office/officeart/2005/8/layout/hierarchy1"/>
    <dgm:cxn modelId="{49803542-820C-4BDE-B9E6-33D46903CD67}" type="presOf" srcId="{896281BE-21C7-497C-B943-F51584D69CF2}" destId="{A7075AB0-6CBA-4645-BBE0-E6CA0434C151}" srcOrd="0" destOrd="0" presId="urn:microsoft.com/office/officeart/2005/8/layout/hierarchy1"/>
    <dgm:cxn modelId="{2AB505BE-0B36-49E0-A707-7D227B754840}" type="presOf" srcId="{E3E2724A-2E27-48FA-8EEB-1E977D42F368}" destId="{1C06D0E5-708B-4BCE-B7AA-F8E71AF4D5E1}" srcOrd="0" destOrd="0" presId="urn:microsoft.com/office/officeart/2005/8/layout/hierarchy1"/>
    <dgm:cxn modelId="{4A5E479A-E454-4FB6-88BE-5AFD7044EF78}" type="presOf" srcId="{6E8B9F51-4AAC-4B06-9C4E-A367743A1DD7}" destId="{B6E0D967-669F-48E8-BB9F-994AE8C4F33B}" srcOrd="0" destOrd="0" presId="urn:microsoft.com/office/officeart/2005/8/layout/hierarchy1"/>
    <dgm:cxn modelId="{802228C0-D51B-4897-9B98-4C9AFB1078B5}" type="presOf" srcId="{A8C3CEB8-7ECC-4A30-9998-3F90924DCF8E}" destId="{B6B7981E-C2DD-4FBC-844C-0F0EF7762513}" srcOrd="0" destOrd="0" presId="urn:microsoft.com/office/officeart/2005/8/layout/hierarchy1"/>
    <dgm:cxn modelId="{CA50D255-9A2C-463A-8305-82D7391D99B1}" type="presOf" srcId="{628C92D5-7D15-4B59-AA85-1F4B12D5FD76}" destId="{38DE9EB9-DAB8-412F-9975-3CFB5BC5153C}" srcOrd="0" destOrd="0" presId="urn:microsoft.com/office/officeart/2005/8/layout/hierarchy1"/>
    <dgm:cxn modelId="{CE89169C-82EE-4A27-805F-D9D8ACCFD900}" srcId="{6B981FD7-7FAB-4509-8EAC-1B268BD6ECFB}" destId="{7D191B8A-DDB9-487D-A7B2-5018695F733B}" srcOrd="0" destOrd="0" parTransId="{628C92D5-7D15-4B59-AA85-1F4B12D5FD76}" sibTransId="{93DE7BB5-5CD9-4A26-A820-B70A93AA38FA}"/>
    <dgm:cxn modelId="{A486DD12-20FF-4841-8E2D-137CCEB1047A}" srcId="{C5DA9D5D-8521-41E5-83A6-3717939050B7}" destId="{4B2FCD0F-86F4-4796-828E-72A24A0B1212}" srcOrd="0" destOrd="0" parTransId="{F0EF0501-F7EA-48B7-96F8-8682A80A7BF2}" sibTransId="{2F48545B-8D27-40A6-A532-67598518DE34}"/>
    <dgm:cxn modelId="{140340C4-B5CB-487F-8C17-96464D9E9326}" type="presOf" srcId="{BF1866A5-5435-4263-99E8-F7E6C7D8ADB9}" destId="{06C8FBEE-FF71-41DA-B554-46BFC03AF0EF}" srcOrd="0" destOrd="0" presId="urn:microsoft.com/office/officeart/2005/8/layout/hierarchy1"/>
    <dgm:cxn modelId="{267B564D-207A-4D57-BBD5-208FE7A3DCDE}" srcId="{E3E2724A-2E27-48FA-8EEB-1E977D42F368}" destId="{6300A20B-1428-4D22-87B4-56362DDC706C}" srcOrd="0" destOrd="0" parTransId="{523F18B7-55B1-40E6-9AB5-9265C999FC62}" sibTransId="{F0DE767C-A18A-4D24-8981-C40963736BD5}"/>
    <dgm:cxn modelId="{EE4E92BD-BA15-4A05-B17D-9E2D99CCFD26}" type="presOf" srcId="{0C0774F9-F026-4627-921C-30FB8330E8BA}" destId="{542DFA6F-864F-4C84-A5E3-3FCC78D68400}" srcOrd="0" destOrd="0" presId="urn:microsoft.com/office/officeart/2005/8/layout/hierarchy1"/>
    <dgm:cxn modelId="{40F53862-B292-47A4-8445-84C080B6B4F1}" type="presOf" srcId="{2F411302-0F5E-4A03-9973-AB6B42453F94}" destId="{A198B075-985D-42FE-98AA-F14A1EC7482C}" srcOrd="0" destOrd="0" presId="urn:microsoft.com/office/officeart/2005/8/layout/hierarchy1"/>
    <dgm:cxn modelId="{885D52DD-F2D9-437F-9199-00B2DBC641A9}" type="presOf" srcId="{6300A20B-1428-4D22-87B4-56362DDC706C}" destId="{493352D1-4259-45F4-919E-24D7F585A040}" srcOrd="0" destOrd="0" presId="urn:microsoft.com/office/officeart/2005/8/layout/hierarchy1"/>
    <dgm:cxn modelId="{E20A0461-2499-4DBF-BA3D-F7DBB5E74534}" type="presOf" srcId="{523F18B7-55B1-40E6-9AB5-9265C999FC62}" destId="{DFD90BA6-4619-4C7A-BB86-9E3028A60D99}" srcOrd="0" destOrd="0" presId="urn:microsoft.com/office/officeart/2005/8/layout/hierarchy1"/>
    <dgm:cxn modelId="{B9976D77-537B-4736-A446-57C791153957}" type="presOf" srcId="{313E2354-3AED-4F2D-9740-6B4AAD58B54B}" destId="{05EF7C28-5EE0-4B9A-8C0D-7908757F04B7}" srcOrd="0" destOrd="0" presId="urn:microsoft.com/office/officeart/2005/8/layout/hierarchy1"/>
    <dgm:cxn modelId="{A58B188B-EF2A-4DC0-99D0-DA91E0503585}" type="presOf" srcId="{6B981FD7-7FAB-4509-8EAC-1B268BD6ECFB}" destId="{26632840-95C4-439A-B8A5-3FA935195CAF}" srcOrd="0" destOrd="0" presId="urn:microsoft.com/office/officeart/2005/8/layout/hierarchy1"/>
    <dgm:cxn modelId="{8158AB48-7601-426A-B337-656248727525}" type="presOf" srcId="{4B2FCD0F-86F4-4796-828E-72A24A0B1212}" destId="{33CEEDC5-F4D9-468C-9BBA-2B98C3A11F53}" srcOrd="0" destOrd="0" presId="urn:microsoft.com/office/officeart/2005/8/layout/hierarchy1"/>
    <dgm:cxn modelId="{98B14232-73FE-4EFC-A32C-82F8D1D92FA3}" type="presOf" srcId="{94A786CC-81B3-4B3B-84B5-6EB1EDBD05A7}" destId="{14C12130-CB2B-4979-B3C1-A44B76486FC7}" srcOrd="0" destOrd="0" presId="urn:microsoft.com/office/officeart/2005/8/layout/hierarchy1"/>
    <dgm:cxn modelId="{F44F7D63-7F97-406C-8604-B66A0A6E01F9}" srcId="{313E2354-3AED-4F2D-9740-6B4AAD58B54B}" destId="{ACB25C22-F6C1-4D79-BA1D-291451BF450C}" srcOrd="0" destOrd="0" parTransId="{55A02B7E-C84E-4A76-BF0D-DC5243623B96}" sibTransId="{4BC50D44-7459-4A6C-A477-C5BD7FBA9718}"/>
    <dgm:cxn modelId="{DD836562-1D30-493B-9A50-4ABE5761DD4C}" srcId="{D50C0281-5291-463A-A08C-2E52A5B80665}" destId="{6E8B9F51-4AAC-4B06-9C4E-A367743A1DD7}" srcOrd="3" destOrd="0" parTransId="{AB5ABF28-E071-4325-8649-DEF9E8250152}" sibTransId="{1F8187B2-F36B-4DF7-ADFA-3AAC8F9EDCEE}"/>
    <dgm:cxn modelId="{12890727-AE72-4DDB-9298-71EE6D14D8C5}" type="presOf" srcId="{55A02B7E-C84E-4A76-BF0D-DC5243623B96}" destId="{84FE2850-0AAB-4AD1-BFE2-4087B68D66C0}" srcOrd="0" destOrd="0" presId="urn:microsoft.com/office/officeart/2005/8/layout/hierarchy1"/>
    <dgm:cxn modelId="{0D971A7E-F4DD-4F06-AA1A-F3212B280569}" type="presOf" srcId="{25578D65-D07B-457E-9E01-60CB3ED56D6B}" destId="{8804F42C-949E-4BAE-98D8-C63AE874BC1A}" srcOrd="0" destOrd="0" presId="urn:microsoft.com/office/officeart/2005/8/layout/hierarchy1"/>
    <dgm:cxn modelId="{6A23A780-6ECF-49ED-B018-BE3231DD4600}" type="presParOf" srcId="{8804F42C-949E-4BAE-98D8-C63AE874BC1A}" destId="{A0EFD9AC-D978-4B06-80A6-15FD5372EFF2}" srcOrd="0" destOrd="0" presId="urn:microsoft.com/office/officeart/2005/8/layout/hierarchy1"/>
    <dgm:cxn modelId="{12D57A25-C3BA-4E36-AF53-0DAFAFBB843B}" type="presParOf" srcId="{A0EFD9AC-D978-4B06-80A6-15FD5372EFF2}" destId="{B31BE82A-0DE0-442D-B2E0-9EB972EC5239}" srcOrd="0" destOrd="0" presId="urn:microsoft.com/office/officeart/2005/8/layout/hierarchy1"/>
    <dgm:cxn modelId="{16F0FC6C-3248-477C-92C4-9C6657270876}" type="presParOf" srcId="{B31BE82A-0DE0-442D-B2E0-9EB972EC5239}" destId="{CC39FD63-20F9-4DC0-9718-2C84FE8D83D9}" srcOrd="0" destOrd="0" presId="urn:microsoft.com/office/officeart/2005/8/layout/hierarchy1"/>
    <dgm:cxn modelId="{3E0D86D1-098A-4AEE-8829-71AB62AEE85E}" type="presParOf" srcId="{B31BE82A-0DE0-442D-B2E0-9EB972EC5239}" destId="{F15D221B-330E-467E-A250-72DB42C206FB}" srcOrd="1" destOrd="0" presId="urn:microsoft.com/office/officeart/2005/8/layout/hierarchy1"/>
    <dgm:cxn modelId="{AD3FF8E5-58CF-47F4-A0F0-2A29EE86D3F1}" type="presParOf" srcId="{A0EFD9AC-D978-4B06-80A6-15FD5372EFF2}" destId="{8C23F4BA-0DFB-4D7F-A07A-FC090667B09B}" srcOrd="1" destOrd="0" presId="urn:microsoft.com/office/officeart/2005/8/layout/hierarchy1"/>
    <dgm:cxn modelId="{C8B60891-B3CA-4DB7-A31C-F4396512BAF7}" type="presParOf" srcId="{8C23F4BA-0DFB-4D7F-A07A-FC090667B09B}" destId="{A7075AB0-6CBA-4645-BBE0-E6CA0434C151}" srcOrd="0" destOrd="0" presId="urn:microsoft.com/office/officeart/2005/8/layout/hierarchy1"/>
    <dgm:cxn modelId="{6EBCA94B-4451-4BB0-A015-690713824EF4}" type="presParOf" srcId="{8C23F4BA-0DFB-4D7F-A07A-FC090667B09B}" destId="{B849C4AE-55AE-4D5F-87B8-74B5A2BED92A}" srcOrd="1" destOrd="0" presId="urn:microsoft.com/office/officeart/2005/8/layout/hierarchy1"/>
    <dgm:cxn modelId="{5F2C5C80-B5B2-49C6-9DDE-0DDAC638FCF5}" type="presParOf" srcId="{B849C4AE-55AE-4D5F-87B8-74B5A2BED92A}" destId="{7F412F5A-E24B-4DF0-8AA8-CB49B41B0E36}" srcOrd="0" destOrd="0" presId="urn:microsoft.com/office/officeart/2005/8/layout/hierarchy1"/>
    <dgm:cxn modelId="{8FE4926E-4C80-4B5D-9EA2-FB7E9E13BC49}" type="presParOf" srcId="{7F412F5A-E24B-4DF0-8AA8-CB49B41B0E36}" destId="{E2E05514-11DF-4D6E-966F-F75158E56001}" srcOrd="0" destOrd="0" presId="urn:microsoft.com/office/officeart/2005/8/layout/hierarchy1"/>
    <dgm:cxn modelId="{5BCF5AFC-A4B7-4953-8F20-6BEF185887C6}" type="presParOf" srcId="{7F412F5A-E24B-4DF0-8AA8-CB49B41B0E36}" destId="{1C06D0E5-708B-4BCE-B7AA-F8E71AF4D5E1}" srcOrd="1" destOrd="0" presId="urn:microsoft.com/office/officeart/2005/8/layout/hierarchy1"/>
    <dgm:cxn modelId="{BB12CF10-D6D7-4F45-9601-EAE9334177E3}" type="presParOf" srcId="{B849C4AE-55AE-4D5F-87B8-74B5A2BED92A}" destId="{34C14421-7366-49CF-84FE-E73CFA0FABC7}" srcOrd="1" destOrd="0" presId="urn:microsoft.com/office/officeart/2005/8/layout/hierarchy1"/>
    <dgm:cxn modelId="{3F5777B5-6840-4253-851B-FC7ADD9CD94B}" type="presParOf" srcId="{34C14421-7366-49CF-84FE-E73CFA0FABC7}" destId="{DFD90BA6-4619-4C7A-BB86-9E3028A60D99}" srcOrd="0" destOrd="0" presId="urn:microsoft.com/office/officeart/2005/8/layout/hierarchy1"/>
    <dgm:cxn modelId="{F95A17BF-4514-47A2-94A9-87D025CF02C8}" type="presParOf" srcId="{34C14421-7366-49CF-84FE-E73CFA0FABC7}" destId="{07A80567-22D8-45E1-9853-87260566D4E6}" srcOrd="1" destOrd="0" presId="urn:microsoft.com/office/officeart/2005/8/layout/hierarchy1"/>
    <dgm:cxn modelId="{B3FE22B2-46C7-4C05-8E7C-F8CE93196FA0}" type="presParOf" srcId="{07A80567-22D8-45E1-9853-87260566D4E6}" destId="{114E2A1A-424A-44B5-9DF8-0570B66D8EE2}" srcOrd="0" destOrd="0" presId="urn:microsoft.com/office/officeart/2005/8/layout/hierarchy1"/>
    <dgm:cxn modelId="{6FE1F08A-C67E-486F-8415-0E3D9879BCCB}" type="presParOf" srcId="{114E2A1A-424A-44B5-9DF8-0570B66D8EE2}" destId="{21930036-AD54-4B17-A993-9ABDB1BDBCBC}" srcOrd="0" destOrd="0" presId="urn:microsoft.com/office/officeart/2005/8/layout/hierarchy1"/>
    <dgm:cxn modelId="{4C5DD1B2-F067-49E9-8BE8-7144A8501497}" type="presParOf" srcId="{114E2A1A-424A-44B5-9DF8-0570B66D8EE2}" destId="{493352D1-4259-45F4-919E-24D7F585A040}" srcOrd="1" destOrd="0" presId="urn:microsoft.com/office/officeart/2005/8/layout/hierarchy1"/>
    <dgm:cxn modelId="{C9BC5F62-75D5-47C3-8CF8-29BC2A9683BF}" type="presParOf" srcId="{07A80567-22D8-45E1-9853-87260566D4E6}" destId="{9CC16407-E66B-497B-AD33-B6B6C532076D}" srcOrd="1" destOrd="0" presId="urn:microsoft.com/office/officeart/2005/8/layout/hierarchy1"/>
    <dgm:cxn modelId="{DB76FC06-A8CE-4E3F-9C1E-113CAB1F02EC}" type="presParOf" srcId="{8C23F4BA-0DFB-4D7F-A07A-FC090667B09B}" destId="{9A7A8B14-7A8A-4299-B044-5E0C8C630DCC}" srcOrd="2" destOrd="0" presId="urn:microsoft.com/office/officeart/2005/8/layout/hierarchy1"/>
    <dgm:cxn modelId="{4B27D92D-D80C-405F-99DF-C54032B5C5DC}" type="presParOf" srcId="{8C23F4BA-0DFB-4D7F-A07A-FC090667B09B}" destId="{200BB2D8-535F-41CA-9CB1-AC49F1F52593}" srcOrd="3" destOrd="0" presId="urn:microsoft.com/office/officeart/2005/8/layout/hierarchy1"/>
    <dgm:cxn modelId="{16EE0CD0-BE3A-428D-A69E-4837B2FFC784}" type="presParOf" srcId="{200BB2D8-535F-41CA-9CB1-AC49F1F52593}" destId="{C1164DC7-2ACF-4BFE-940F-8508CA7712F4}" srcOrd="0" destOrd="0" presId="urn:microsoft.com/office/officeart/2005/8/layout/hierarchy1"/>
    <dgm:cxn modelId="{D90D1433-DBB9-4384-A468-D7AA5A3A82C7}" type="presParOf" srcId="{C1164DC7-2ACF-4BFE-940F-8508CA7712F4}" destId="{F9C71A7D-0F63-4ABC-BB9E-2A8A879D153F}" srcOrd="0" destOrd="0" presId="urn:microsoft.com/office/officeart/2005/8/layout/hierarchy1"/>
    <dgm:cxn modelId="{56A2B0D0-78E0-44AA-B943-60F93AA283EE}" type="presParOf" srcId="{C1164DC7-2ACF-4BFE-940F-8508CA7712F4}" destId="{14C12130-CB2B-4979-B3C1-A44B76486FC7}" srcOrd="1" destOrd="0" presId="urn:microsoft.com/office/officeart/2005/8/layout/hierarchy1"/>
    <dgm:cxn modelId="{1CB3BF76-74C8-4E7B-9FDC-0A1FBE215EDC}" type="presParOf" srcId="{200BB2D8-535F-41CA-9CB1-AC49F1F52593}" destId="{87FCF0AC-E21F-41FE-B628-559A7FE973C1}" srcOrd="1" destOrd="0" presId="urn:microsoft.com/office/officeart/2005/8/layout/hierarchy1"/>
    <dgm:cxn modelId="{AD55E54F-40E3-496D-B888-11D7EFBDEE68}" type="presParOf" srcId="{87FCF0AC-E21F-41FE-B628-559A7FE973C1}" destId="{542DFA6F-864F-4C84-A5E3-3FCC78D68400}" srcOrd="0" destOrd="0" presId="urn:microsoft.com/office/officeart/2005/8/layout/hierarchy1"/>
    <dgm:cxn modelId="{53865681-C7D9-4097-B482-5E7EA4556807}" type="presParOf" srcId="{87FCF0AC-E21F-41FE-B628-559A7FE973C1}" destId="{0C0F82C6-C9AD-49CB-BCF0-5B2ED5B2D531}" srcOrd="1" destOrd="0" presId="urn:microsoft.com/office/officeart/2005/8/layout/hierarchy1"/>
    <dgm:cxn modelId="{5BF72A28-870E-4E32-BB2A-55BAE84997E7}" type="presParOf" srcId="{0C0F82C6-C9AD-49CB-BCF0-5B2ED5B2D531}" destId="{B200FF49-CE03-425E-A8B6-635734A5DA37}" srcOrd="0" destOrd="0" presId="urn:microsoft.com/office/officeart/2005/8/layout/hierarchy1"/>
    <dgm:cxn modelId="{E21D39C2-6604-4A66-8D40-75CD7AF405CF}" type="presParOf" srcId="{B200FF49-CE03-425E-A8B6-635734A5DA37}" destId="{1D31DDAF-9AD5-4527-8F1E-7ABC8ED6D06F}" srcOrd="0" destOrd="0" presId="urn:microsoft.com/office/officeart/2005/8/layout/hierarchy1"/>
    <dgm:cxn modelId="{968AE535-80F7-4DA6-894F-749DDC206935}" type="presParOf" srcId="{B200FF49-CE03-425E-A8B6-635734A5DA37}" destId="{A0BFA59E-DF4A-40BF-9944-DFAFA045F8A2}" srcOrd="1" destOrd="0" presId="urn:microsoft.com/office/officeart/2005/8/layout/hierarchy1"/>
    <dgm:cxn modelId="{5296887B-A2C7-48C2-A491-AD2AADB06845}" type="presParOf" srcId="{0C0F82C6-C9AD-49CB-BCF0-5B2ED5B2D531}" destId="{6DB18B55-33FB-4E07-8AB0-BD984425C631}" srcOrd="1" destOrd="0" presId="urn:microsoft.com/office/officeart/2005/8/layout/hierarchy1"/>
    <dgm:cxn modelId="{5846F277-F0DC-49F9-81B8-3A58272AFCC2}" type="presParOf" srcId="{8C23F4BA-0DFB-4D7F-A07A-FC090667B09B}" destId="{61798D9E-4077-4A4A-955D-B3C80719397A}" srcOrd="4" destOrd="0" presId="urn:microsoft.com/office/officeart/2005/8/layout/hierarchy1"/>
    <dgm:cxn modelId="{3B4FB95F-1338-4944-A3E3-652C57CC47F9}" type="presParOf" srcId="{8C23F4BA-0DFB-4D7F-A07A-FC090667B09B}" destId="{F50C2574-C957-46B3-A24A-5016E503783A}" srcOrd="5" destOrd="0" presId="urn:microsoft.com/office/officeart/2005/8/layout/hierarchy1"/>
    <dgm:cxn modelId="{79F2E21C-B785-438D-80F0-BA15F0DA4BEB}" type="presParOf" srcId="{F50C2574-C957-46B3-A24A-5016E503783A}" destId="{1DC5E5AD-EA91-4B90-8961-AF5E3B2751F0}" srcOrd="0" destOrd="0" presId="urn:microsoft.com/office/officeart/2005/8/layout/hierarchy1"/>
    <dgm:cxn modelId="{7DEF31CB-FB62-40A5-A7A2-4EC459A602A0}" type="presParOf" srcId="{1DC5E5AD-EA91-4B90-8961-AF5E3B2751F0}" destId="{F00ACC03-2DE5-4ABA-8DCB-6B4425D81B28}" srcOrd="0" destOrd="0" presId="urn:microsoft.com/office/officeart/2005/8/layout/hierarchy1"/>
    <dgm:cxn modelId="{3C1E5E5C-B7EE-4C7D-9C7A-C644F5971672}" type="presParOf" srcId="{1DC5E5AD-EA91-4B90-8961-AF5E3B2751F0}" destId="{26632840-95C4-439A-B8A5-3FA935195CAF}" srcOrd="1" destOrd="0" presId="urn:microsoft.com/office/officeart/2005/8/layout/hierarchy1"/>
    <dgm:cxn modelId="{542ECCD1-F783-4B9E-8450-359C4D01CC27}" type="presParOf" srcId="{F50C2574-C957-46B3-A24A-5016E503783A}" destId="{6895EA18-CC92-4FC7-9B60-9429EE6C16A2}" srcOrd="1" destOrd="0" presId="urn:microsoft.com/office/officeart/2005/8/layout/hierarchy1"/>
    <dgm:cxn modelId="{067C3CED-B8DA-44D1-8133-0852B1C93FDC}" type="presParOf" srcId="{6895EA18-CC92-4FC7-9B60-9429EE6C16A2}" destId="{38DE9EB9-DAB8-412F-9975-3CFB5BC5153C}" srcOrd="0" destOrd="0" presId="urn:microsoft.com/office/officeart/2005/8/layout/hierarchy1"/>
    <dgm:cxn modelId="{BF2AAB0F-DF99-492C-95A6-F25287D62250}" type="presParOf" srcId="{6895EA18-CC92-4FC7-9B60-9429EE6C16A2}" destId="{2A816F3E-32BE-4F6B-8851-ED00E3EDCF24}" srcOrd="1" destOrd="0" presId="urn:microsoft.com/office/officeart/2005/8/layout/hierarchy1"/>
    <dgm:cxn modelId="{9EDDC3C6-0458-44AF-94AB-477CDF42BBF7}" type="presParOf" srcId="{2A816F3E-32BE-4F6B-8851-ED00E3EDCF24}" destId="{8103E863-DC0E-49A7-9718-F09412EE50EA}" srcOrd="0" destOrd="0" presId="urn:microsoft.com/office/officeart/2005/8/layout/hierarchy1"/>
    <dgm:cxn modelId="{55AF4989-C987-43C7-BCC0-C9C16AB55CDE}" type="presParOf" srcId="{8103E863-DC0E-49A7-9718-F09412EE50EA}" destId="{FB50DE00-8453-4B03-A857-3305AA2B0DE9}" srcOrd="0" destOrd="0" presId="urn:microsoft.com/office/officeart/2005/8/layout/hierarchy1"/>
    <dgm:cxn modelId="{BEAE936B-69F4-4FFA-B6CB-98B9F01E5B0A}" type="presParOf" srcId="{8103E863-DC0E-49A7-9718-F09412EE50EA}" destId="{A7E6EAFD-4DD6-44CC-B999-102F1AB5E717}" srcOrd="1" destOrd="0" presId="urn:microsoft.com/office/officeart/2005/8/layout/hierarchy1"/>
    <dgm:cxn modelId="{BB7F0B5D-426E-42C8-A25C-F688B00A9B1E}" type="presParOf" srcId="{2A816F3E-32BE-4F6B-8851-ED00E3EDCF24}" destId="{A306BF17-3F55-41B9-A86C-AC14EF691E8A}" srcOrd="1" destOrd="0" presId="urn:microsoft.com/office/officeart/2005/8/layout/hierarchy1"/>
    <dgm:cxn modelId="{2A2FE1AF-6054-4B27-A44D-DF4B432AACEE}" type="presParOf" srcId="{8C23F4BA-0DFB-4D7F-A07A-FC090667B09B}" destId="{804F21AF-160C-48BE-A3F7-21F23CD6B418}" srcOrd="6" destOrd="0" presId="urn:microsoft.com/office/officeart/2005/8/layout/hierarchy1"/>
    <dgm:cxn modelId="{120F7121-E6AB-4BB3-8618-F635D787DE48}" type="presParOf" srcId="{8C23F4BA-0DFB-4D7F-A07A-FC090667B09B}" destId="{98F7D975-E358-423C-97BE-6A3E22D1A83B}" srcOrd="7" destOrd="0" presId="urn:microsoft.com/office/officeart/2005/8/layout/hierarchy1"/>
    <dgm:cxn modelId="{2DD900F5-FD24-46F2-9F83-EE77919F7CFE}" type="presParOf" srcId="{98F7D975-E358-423C-97BE-6A3E22D1A83B}" destId="{34A06965-6690-4F11-B83B-518263E54E58}" srcOrd="0" destOrd="0" presId="urn:microsoft.com/office/officeart/2005/8/layout/hierarchy1"/>
    <dgm:cxn modelId="{B016A5BD-4910-428C-BD44-E759DAD05B72}" type="presParOf" srcId="{34A06965-6690-4F11-B83B-518263E54E58}" destId="{E18089E5-71EB-4996-9FCD-5C4A979AD0BA}" srcOrd="0" destOrd="0" presId="urn:microsoft.com/office/officeart/2005/8/layout/hierarchy1"/>
    <dgm:cxn modelId="{71890EB3-D7D4-449E-994A-6D190731F207}" type="presParOf" srcId="{34A06965-6690-4F11-B83B-518263E54E58}" destId="{B6E0D967-669F-48E8-BB9F-994AE8C4F33B}" srcOrd="1" destOrd="0" presId="urn:microsoft.com/office/officeart/2005/8/layout/hierarchy1"/>
    <dgm:cxn modelId="{D51615C2-1D62-4639-BEF8-1628217E27F5}" type="presParOf" srcId="{98F7D975-E358-423C-97BE-6A3E22D1A83B}" destId="{5A750332-0F9F-45E9-90B2-1234B03A71B0}" srcOrd="1" destOrd="0" presId="urn:microsoft.com/office/officeart/2005/8/layout/hierarchy1"/>
    <dgm:cxn modelId="{D3603616-443F-4014-9188-78F107CDB9DB}" type="presParOf" srcId="{5A750332-0F9F-45E9-90B2-1234B03A71B0}" destId="{A198B075-985D-42FE-98AA-F14A1EC7482C}" srcOrd="0" destOrd="0" presId="urn:microsoft.com/office/officeart/2005/8/layout/hierarchy1"/>
    <dgm:cxn modelId="{607DF1D8-D48D-4C1E-A49A-9849EC8BC957}" type="presParOf" srcId="{5A750332-0F9F-45E9-90B2-1234B03A71B0}" destId="{4FD528FF-76AE-4572-98D1-4C67A19780DF}" srcOrd="1" destOrd="0" presId="urn:microsoft.com/office/officeart/2005/8/layout/hierarchy1"/>
    <dgm:cxn modelId="{F49DB44D-77CF-4C36-A22C-3FA8C384DB27}" type="presParOf" srcId="{4FD528FF-76AE-4572-98D1-4C67A19780DF}" destId="{4F16BA0C-D543-4FB5-9A03-114C6933328C}" srcOrd="0" destOrd="0" presId="urn:microsoft.com/office/officeart/2005/8/layout/hierarchy1"/>
    <dgm:cxn modelId="{F1BDFB9E-6950-49DB-BD92-C89B61B56528}" type="presParOf" srcId="{4F16BA0C-D543-4FB5-9A03-114C6933328C}" destId="{28B08C7B-6897-4839-9366-9E689E966EF2}" srcOrd="0" destOrd="0" presId="urn:microsoft.com/office/officeart/2005/8/layout/hierarchy1"/>
    <dgm:cxn modelId="{1A617AC6-AE15-477D-9F69-F57CFB6C48FA}" type="presParOf" srcId="{4F16BA0C-D543-4FB5-9A03-114C6933328C}" destId="{06C8FBEE-FF71-41DA-B554-46BFC03AF0EF}" srcOrd="1" destOrd="0" presId="urn:microsoft.com/office/officeart/2005/8/layout/hierarchy1"/>
    <dgm:cxn modelId="{BE9690CD-87EC-4217-8F86-65847E9FCDA1}" type="presParOf" srcId="{4FD528FF-76AE-4572-98D1-4C67A19780DF}" destId="{FDCB084B-9649-4F57-9E93-CB2E37974A13}" srcOrd="1" destOrd="0" presId="urn:microsoft.com/office/officeart/2005/8/layout/hierarchy1"/>
    <dgm:cxn modelId="{C074A57B-543B-4C49-A6B9-9E2A6D125280}" type="presParOf" srcId="{8C23F4BA-0DFB-4D7F-A07A-FC090667B09B}" destId="{A9EE8C24-7382-4A3E-AD93-43C56E3C5A5E}" srcOrd="8" destOrd="0" presId="urn:microsoft.com/office/officeart/2005/8/layout/hierarchy1"/>
    <dgm:cxn modelId="{ED0EDA9D-64A8-4574-BC7D-7D86AD6A19CF}" type="presParOf" srcId="{8C23F4BA-0DFB-4D7F-A07A-FC090667B09B}" destId="{2763757E-6F54-4214-A89E-D00ACA8B6BB2}" srcOrd="9" destOrd="0" presId="urn:microsoft.com/office/officeart/2005/8/layout/hierarchy1"/>
    <dgm:cxn modelId="{CF399AD5-DD3E-4D7F-889E-7E8FC0C6769A}" type="presParOf" srcId="{2763757E-6F54-4214-A89E-D00ACA8B6BB2}" destId="{C3EBB53B-1598-4622-B749-2904EE396831}" srcOrd="0" destOrd="0" presId="urn:microsoft.com/office/officeart/2005/8/layout/hierarchy1"/>
    <dgm:cxn modelId="{235E1A0A-BA9D-499C-B9DD-A6B991BC5EF2}" type="presParOf" srcId="{C3EBB53B-1598-4622-B749-2904EE396831}" destId="{17BA9D41-F07A-4C48-8B0A-8299D5C4E730}" srcOrd="0" destOrd="0" presId="urn:microsoft.com/office/officeart/2005/8/layout/hierarchy1"/>
    <dgm:cxn modelId="{279CD92A-E0CC-4F69-B227-7C8E5EE9EDED}" type="presParOf" srcId="{C3EBB53B-1598-4622-B749-2904EE396831}" destId="{72F9FCDD-AFBF-41BC-984E-CE44A091804E}" srcOrd="1" destOrd="0" presId="urn:microsoft.com/office/officeart/2005/8/layout/hierarchy1"/>
    <dgm:cxn modelId="{AF7B9F01-62B2-4E83-9709-FD510BE6E9B4}" type="presParOf" srcId="{2763757E-6F54-4214-A89E-D00ACA8B6BB2}" destId="{22CE2FC4-71F9-4410-BCE5-551222EFD190}" srcOrd="1" destOrd="0" presId="urn:microsoft.com/office/officeart/2005/8/layout/hierarchy1"/>
    <dgm:cxn modelId="{1B00EFFA-58AE-4946-9698-2841C6FA90E0}" type="presParOf" srcId="{22CE2FC4-71F9-4410-BCE5-551222EFD190}" destId="{3C0005CD-3E3F-46EE-B2AC-B39FB8771510}" srcOrd="0" destOrd="0" presId="urn:microsoft.com/office/officeart/2005/8/layout/hierarchy1"/>
    <dgm:cxn modelId="{C602F0D7-CA75-44E0-AEF4-99BC748B7E2E}" type="presParOf" srcId="{22CE2FC4-71F9-4410-BCE5-551222EFD190}" destId="{F55A2A04-0075-489B-B48B-BC0DE7B54EAD}" srcOrd="1" destOrd="0" presId="urn:microsoft.com/office/officeart/2005/8/layout/hierarchy1"/>
    <dgm:cxn modelId="{3B43BB50-0B62-422D-9EB4-BD9D1720A4C5}" type="presParOf" srcId="{F55A2A04-0075-489B-B48B-BC0DE7B54EAD}" destId="{49F84265-E622-4524-8FFD-3131A6D5398B}" srcOrd="0" destOrd="0" presId="urn:microsoft.com/office/officeart/2005/8/layout/hierarchy1"/>
    <dgm:cxn modelId="{475F41F4-2749-4AFA-9ECB-4EFC0A53D431}" type="presParOf" srcId="{49F84265-E622-4524-8FFD-3131A6D5398B}" destId="{7A362D52-C810-46D4-8B0E-D1D7523E443B}" srcOrd="0" destOrd="0" presId="urn:microsoft.com/office/officeart/2005/8/layout/hierarchy1"/>
    <dgm:cxn modelId="{74DB93AE-9AC6-4360-B5C7-81903229A045}" type="presParOf" srcId="{49F84265-E622-4524-8FFD-3131A6D5398B}" destId="{33CEEDC5-F4D9-468C-9BBA-2B98C3A11F53}" srcOrd="1" destOrd="0" presId="urn:microsoft.com/office/officeart/2005/8/layout/hierarchy1"/>
    <dgm:cxn modelId="{E08109D5-5DAA-4113-9D79-69B179C8A842}" type="presParOf" srcId="{F55A2A04-0075-489B-B48B-BC0DE7B54EAD}" destId="{39E36317-37EC-4EB2-A75F-6CEFABDD53DA}" srcOrd="1" destOrd="0" presId="urn:microsoft.com/office/officeart/2005/8/layout/hierarchy1"/>
    <dgm:cxn modelId="{16C3D0B3-632F-42CF-A00F-224B04410C43}" type="presParOf" srcId="{8C23F4BA-0DFB-4D7F-A07A-FC090667B09B}" destId="{B6B7981E-C2DD-4FBC-844C-0F0EF7762513}" srcOrd="10" destOrd="0" presId="urn:microsoft.com/office/officeart/2005/8/layout/hierarchy1"/>
    <dgm:cxn modelId="{945969D7-1BBB-44EF-B875-F687EB23D606}" type="presParOf" srcId="{8C23F4BA-0DFB-4D7F-A07A-FC090667B09B}" destId="{7C1ED0ED-2768-4DD1-BACE-89256D180198}" srcOrd="11" destOrd="0" presId="urn:microsoft.com/office/officeart/2005/8/layout/hierarchy1"/>
    <dgm:cxn modelId="{8758CB89-896E-42CD-8B9E-BBC8DB682D7D}" type="presParOf" srcId="{7C1ED0ED-2768-4DD1-BACE-89256D180198}" destId="{FC9273E0-6226-490F-9822-681F897A7123}" srcOrd="0" destOrd="0" presId="urn:microsoft.com/office/officeart/2005/8/layout/hierarchy1"/>
    <dgm:cxn modelId="{4447EC5B-3670-4303-901B-86B2D7A05CD7}" type="presParOf" srcId="{FC9273E0-6226-490F-9822-681F897A7123}" destId="{C5080B85-0EE5-42E9-A297-3E342443A0F0}" srcOrd="0" destOrd="0" presId="urn:microsoft.com/office/officeart/2005/8/layout/hierarchy1"/>
    <dgm:cxn modelId="{CED3B798-CBDD-47AE-9493-800E722AF709}" type="presParOf" srcId="{FC9273E0-6226-490F-9822-681F897A7123}" destId="{05EF7C28-5EE0-4B9A-8C0D-7908757F04B7}" srcOrd="1" destOrd="0" presId="urn:microsoft.com/office/officeart/2005/8/layout/hierarchy1"/>
    <dgm:cxn modelId="{C6CFF843-7D54-48C4-A667-8C6985349D5A}" type="presParOf" srcId="{7C1ED0ED-2768-4DD1-BACE-89256D180198}" destId="{66DCFCF3-8833-4F46-ABEB-B6FF8E3E00E8}" srcOrd="1" destOrd="0" presId="urn:microsoft.com/office/officeart/2005/8/layout/hierarchy1"/>
    <dgm:cxn modelId="{E8A178C4-5A69-4977-8DE5-2FB8D9713505}" type="presParOf" srcId="{66DCFCF3-8833-4F46-ABEB-B6FF8E3E00E8}" destId="{84FE2850-0AAB-4AD1-BFE2-4087B68D66C0}" srcOrd="0" destOrd="0" presId="urn:microsoft.com/office/officeart/2005/8/layout/hierarchy1"/>
    <dgm:cxn modelId="{1B8DFE5E-16A0-4E65-92FD-FCBE0FB95C39}" type="presParOf" srcId="{66DCFCF3-8833-4F46-ABEB-B6FF8E3E00E8}" destId="{A97B2166-D7BF-4A7D-BE44-50D77CC11CE2}" srcOrd="1" destOrd="0" presId="urn:microsoft.com/office/officeart/2005/8/layout/hierarchy1"/>
    <dgm:cxn modelId="{079B9E21-F8BA-4AD8-B0F8-9B784C2A7A12}" type="presParOf" srcId="{A97B2166-D7BF-4A7D-BE44-50D77CC11CE2}" destId="{08896BA1-D69A-4DAA-82CF-406D8A469F30}" srcOrd="0" destOrd="0" presId="urn:microsoft.com/office/officeart/2005/8/layout/hierarchy1"/>
    <dgm:cxn modelId="{8C920B69-0390-4A6E-8264-99450882E10E}" type="presParOf" srcId="{08896BA1-D69A-4DAA-82CF-406D8A469F30}" destId="{0B4A0020-AD19-4DD5-8495-7285154C7331}" srcOrd="0" destOrd="0" presId="urn:microsoft.com/office/officeart/2005/8/layout/hierarchy1"/>
    <dgm:cxn modelId="{BA9F7FA0-E68D-4F76-AE78-93772906FD51}" type="presParOf" srcId="{08896BA1-D69A-4DAA-82CF-406D8A469F30}" destId="{0798E0F9-FE2A-45A0-A231-F1F0A3793291}" srcOrd="1" destOrd="0" presId="urn:microsoft.com/office/officeart/2005/8/layout/hierarchy1"/>
    <dgm:cxn modelId="{C1DEA004-A850-422B-B509-BF129895BBEA}" type="presParOf" srcId="{A97B2166-D7BF-4A7D-BE44-50D77CC11CE2}" destId="{63DB85FB-AA14-458A-BF3C-00220CD5D0C2}" srcOrd="1" destOrd="0" presId="urn:microsoft.com/office/officeart/2005/8/layout/hierarchy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578D65-D07B-457E-9E01-60CB3ED56D6B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50C0281-5291-463A-A08C-2E52A5B80665}">
      <dgm:prSet phldrT="[Текст]" phldr="1"/>
      <dgm:spPr/>
      <dgm:t>
        <a:bodyPr/>
        <a:lstStyle/>
        <a:p>
          <a:endParaRPr lang="ru-RU" dirty="0"/>
        </a:p>
      </dgm:t>
    </dgm:pt>
    <dgm:pt modelId="{B68006F2-3D5E-4681-9D67-66FED8CA7D30}" type="parTrans" cxnId="{BE8441C3-F654-4565-8069-CBD1050CCAE3}">
      <dgm:prSet/>
      <dgm:spPr/>
      <dgm:t>
        <a:bodyPr/>
        <a:lstStyle/>
        <a:p>
          <a:endParaRPr lang="ru-RU"/>
        </a:p>
      </dgm:t>
    </dgm:pt>
    <dgm:pt modelId="{8CC38161-8F93-4DBB-9A1B-5D97D7F7C174}" type="sibTrans" cxnId="{BE8441C3-F654-4565-8069-CBD1050CCAE3}">
      <dgm:prSet/>
      <dgm:spPr/>
      <dgm:t>
        <a:bodyPr/>
        <a:lstStyle/>
        <a:p>
          <a:endParaRPr lang="ru-RU"/>
        </a:p>
      </dgm:t>
    </dgm:pt>
    <dgm:pt modelId="{6B981FD7-7FAB-4509-8EAC-1B268BD6ECFB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likes 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803E95-10BB-4789-9C00-96AB1292D7D5}" type="parTrans" cxnId="{12A3CF86-A069-49C7-8D0D-F9A2EB070F76}">
      <dgm:prSet/>
      <dgm:spPr/>
      <dgm:t>
        <a:bodyPr/>
        <a:lstStyle/>
        <a:p>
          <a:endParaRPr lang="ru-RU"/>
        </a:p>
      </dgm:t>
    </dgm:pt>
    <dgm:pt modelId="{DDD620C3-09E6-4CA4-ACC5-76C4083FDD35}" type="sibTrans" cxnId="{12A3CF86-A069-49C7-8D0D-F9A2EB070F76}">
      <dgm:prSet/>
      <dgm:spPr/>
      <dgm:t>
        <a:bodyPr/>
        <a:lstStyle/>
        <a:p>
          <a:endParaRPr lang="ru-RU"/>
        </a:p>
      </dgm:t>
    </dgm:pt>
    <dgm:pt modelId="{7D191B8A-DDB9-487D-A7B2-5018695F733B}">
      <dgm:prSet phldrT="[Текст]" phldr="1"/>
      <dgm:spPr/>
      <dgm:t>
        <a:bodyPr/>
        <a:lstStyle/>
        <a:p>
          <a:endParaRPr lang="ru-RU"/>
        </a:p>
      </dgm:t>
    </dgm:pt>
    <dgm:pt modelId="{628C92D5-7D15-4B59-AA85-1F4B12D5FD76}" type="parTrans" cxnId="{CE89169C-82EE-4A27-805F-D9D8ACCFD900}">
      <dgm:prSet/>
      <dgm:spPr/>
      <dgm:t>
        <a:bodyPr/>
        <a:lstStyle/>
        <a:p>
          <a:endParaRPr lang="ru-RU"/>
        </a:p>
      </dgm:t>
    </dgm:pt>
    <dgm:pt modelId="{93DE7BB5-5CD9-4A26-A820-B70A93AA38FA}" type="sibTrans" cxnId="{CE89169C-82EE-4A27-805F-D9D8ACCFD900}">
      <dgm:prSet/>
      <dgm:spPr/>
      <dgm:t>
        <a:bodyPr/>
        <a:lstStyle/>
        <a:p>
          <a:endParaRPr lang="ru-RU"/>
        </a:p>
      </dgm:t>
    </dgm:pt>
    <dgm:pt modelId="{6E8B9F51-4AAC-4B06-9C4E-A367743A1DD7}">
      <dgm:prSet phldrT="[Текст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dislikes  </a:t>
          </a:r>
          <a:endParaRPr lang="ru-RU" dirty="0"/>
        </a:p>
      </dgm:t>
    </dgm:pt>
    <dgm:pt modelId="{AB5ABF28-E071-4325-8649-DEF9E8250152}" type="parTrans" cxnId="{DD836562-1D30-493B-9A50-4ABE5761DD4C}">
      <dgm:prSet/>
      <dgm:spPr/>
      <dgm:t>
        <a:bodyPr/>
        <a:lstStyle/>
        <a:p>
          <a:endParaRPr lang="ru-RU"/>
        </a:p>
      </dgm:t>
    </dgm:pt>
    <dgm:pt modelId="{1F8187B2-F36B-4DF7-ADFA-3AAC8F9EDCEE}" type="sibTrans" cxnId="{DD836562-1D30-493B-9A50-4ABE5761DD4C}">
      <dgm:prSet/>
      <dgm:spPr/>
      <dgm:t>
        <a:bodyPr/>
        <a:lstStyle/>
        <a:p>
          <a:endParaRPr lang="ru-RU"/>
        </a:p>
      </dgm:t>
    </dgm:pt>
    <dgm:pt modelId="{BF1866A5-5435-4263-99E8-F7E6C7D8ADB9}">
      <dgm:prSet phldrT="[Текст]" phldr="1"/>
      <dgm:spPr/>
      <dgm:t>
        <a:bodyPr/>
        <a:lstStyle/>
        <a:p>
          <a:endParaRPr lang="ru-RU"/>
        </a:p>
      </dgm:t>
    </dgm:pt>
    <dgm:pt modelId="{2F411302-0F5E-4A03-9973-AB6B42453F94}" type="parTrans" cxnId="{A98A1032-C0E0-4C88-9BF1-261FC6FE2BDB}">
      <dgm:prSet/>
      <dgm:spPr/>
      <dgm:t>
        <a:bodyPr/>
        <a:lstStyle/>
        <a:p>
          <a:endParaRPr lang="ru-RU"/>
        </a:p>
      </dgm:t>
    </dgm:pt>
    <dgm:pt modelId="{B750B5AB-35D0-4FBD-A003-D74A6D416B88}" type="sibTrans" cxnId="{A98A1032-C0E0-4C88-9BF1-261FC6FE2BDB}">
      <dgm:prSet/>
      <dgm:spPr/>
      <dgm:t>
        <a:bodyPr/>
        <a:lstStyle/>
        <a:p>
          <a:endParaRPr lang="ru-RU"/>
        </a:p>
      </dgm:t>
    </dgm:pt>
    <dgm:pt modelId="{C5DA9D5D-8521-41E5-83A6-3717939050B7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Character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7598D9-1BA1-48C8-8B0D-62B4676748A1}" type="parTrans" cxnId="{45318C29-FE55-4DDE-9A2E-D4BA318A63EA}">
      <dgm:prSet/>
      <dgm:spPr/>
      <dgm:t>
        <a:bodyPr/>
        <a:lstStyle/>
        <a:p>
          <a:endParaRPr lang="ru-RU"/>
        </a:p>
      </dgm:t>
    </dgm:pt>
    <dgm:pt modelId="{15B0A897-BD53-4324-929E-29CE92AA71BD}" type="sibTrans" cxnId="{45318C29-FE55-4DDE-9A2E-D4BA318A63EA}">
      <dgm:prSet/>
      <dgm:spPr/>
      <dgm:t>
        <a:bodyPr/>
        <a:lstStyle/>
        <a:p>
          <a:endParaRPr lang="ru-RU"/>
        </a:p>
      </dgm:t>
    </dgm:pt>
    <dgm:pt modelId="{4B2FCD0F-86F4-4796-828E-72A24A0B1212}">
      <dgm:prSet/>
      <dgm:spPr/>
      <dgm:t>
        <a:bodyPr/>
        <a:lstStyle/>
        <a:p>
          <a:endParaRPr lang="ru-RU"/>
        </a:p>
      </dgm:t>
    </dgm:pt>
    <dgm:pt modelId="{F0EF0501-F7EA-48B7-96F8-8682A80A7BF2}" type="parTrans" cxnId="{A486DD12-20FF-4841-8E2D-137CCEB1047A}">
      <dgm:prSet/>
      <dgm:spPr/>
      <dgm:t>
        <a:bodyPr/>
        <a:lstStyle/>
        <a:p>
          <a:endParaRPr lang="ru-RU"/>
        </a:p>
      </dgm:t>
    </dgm:pt>
    <dgm:pt modelId="{2F48545B-8D27-40A6-A532-67598518DE34}" type="sibTrans" cxnId="{A486DD12-20FF-4841-8E2D-137CCEB1047A}">
      <dgm:prSet/>
      <dgm:spPr/>
      <dgm:t>
        <a:bodyPr/>
        <a:lstStyle/>
        <a:p>
          <a:endParaRPr lang="ru-RU"/>
        </a:p>
      </dgm:t>
    </dgm:pt>
    <dgm:pt modelId="{313E2354-3AED-4F2D-9740-6B4AAD58B54B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Appearance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C3CEB8-7ECC-4A30-9998-3F90924DCF8E}" type="parTrans" cxnId="{ACBD186B-E5D6-4898-B312-E2D4B9A67BC0}">
      <dgm:prSet/>
      <dgm:spPr/>
      <dgm:t>
        <a:bodyPr/>
        <a:lstStyle/>
        <a:p>
          <a:endParaRPr lang="ru-RU"/>
        </a:p>
      </dgm:t>
    </dgm:pt>
    <dgm:pt modelId="{BF5EEE11-DEC5-47A5-A9EA-A51518C69129}" type="sibTrans" cxnId="{ACBD186B-E5D6-4898-B312-E2D4B9A67BC0}">
      <dgm:prSet/>
      <dgm:spPr/>
      <dgm:t>
        <a:bodyPr/>
        <a:lstStyle/>
        <a:p>
          <a:endParaRPr lang="ru-RU"/>
        </a:p>
      </dgm:t>
    </dgm:pt>
    <dgm:pt modelId="{ACB25C22-F6C1-4D79-BA1D-291451BF450C}">
      <dgm:prSet/>
      <dgm:spPr/>
      <dgm:t>
        <a:bodyPr/>
        <a:lstStyle/>
        <a:p>
          <a:endParaRPr lang="ru-RU"/>
        </a:p>
      </dgm:t>
    </dgm:pt>
    <dgm:pt modelId="{55A02B7E-C84E-4A76-BF0D-DC5243623B96}" type="parTrans" cxnId="{F44F7D63-7F97-406C-8604-B66A0A6E01F9}">
      <dgm:prSet/>
      <dgm:spPr/>
      <dgm:t>
        <a:bodyPr/>
        <a:lstStyle/>
        <a:p>
          <a:endParaRPr lang="ru-RU"/>
        </a:p>
      </dgm:t>
    </dgm:pt>
    <dgm:pt modelId="{4BC50D44-7459-4A6C-A477-C5BD7FBA9718}" type="sibTrans" cxnId="{F44F7D63-7F97-406C-8604-B66A0A6E01F9}">
      <dgm:prSet/>
      <dgm:spPr/>
      <dgm:t>
        <a:bodyPr/>
        <a:lstStyle/>
        <a:p>
          <a:endParaRPr lang="ru-RU"/>
        </a:p>
      </dgm:t>
    </dgm:pt>
    <dgm:pt modelId="{E3E2724A-2E27-48FA-8EEB-1E977D42F368}">
      <dgm:prSet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Residence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occupation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6281BE-21C7-497C-B943-F51584D69CF2}" type="parTrans" cxnId="{8A6625DD-5CC4-4C63-BE22-FDF13F2B59DC}">
      <dgm:prSet/>
      <dgm:spPr/>
      <dgm:t>
        <a:bodyPr/>
        <a:lstStyle/>
        <a:p>
          <a:endParaRPr lang="ru-RU"/>
        </a:p>
      </dgm:t>
    </dgm:pt>
    <dgm:pt modelId="{693D0100-E713-49A6-81B4-27FBB8D5E03D}" type="sibTrans" cxnId="{8A6625DD-5CC4-4C63-BE22-FDF13F2B59DC}">
      <dgm:prSet/>
      <dgm:spPr/>
      <dgm:t>
        <a:bodyPr/>
        <a:lstStyle/>
        <a:p>
          <a:endParaRPr lang="ru-RU"/>
        </a:p>
      </dgm:t>
    </dgm:pt>
    <dgm:pt modelId="{6300A20B-1428-4D22-87B4-56362DDC706C}">
      <dgm:prSet/>
      <dgm:spPr/>
      <dgm:t>
        <a:bodyPr/>
        <a:lstStyle/>
        <a:p>
          <a:endParaRPr lang="ru-RU"/>
        </a:p>
      </dgm:t>
    </dgm:pt>
    <dgm:pt modelId="{523F18B7-55B1-40E6-9AB5-9265C999FC62}" type="parTrans" cxnId="{267B564D-207A-4D57-BBD5-208FE7A3DCDE}">
      <dgm:prSet/>
      <dgm:spPr/>
      <dgm:t>
        <a:bodyPr/>
        <a:lstStyle/>
        <a:p>
          <a:endParaRPr lang="ru-RU"/>
        </a:p>
      </dgm:t>
    </dgm:pt>
    <dgm:pt modelId="{F0DE767C-A18A-4D24-8981-C40963736BD5}" type="sibTrans" cxnId="{267B564D-207A-4D57-BBD5-208FE7A3DCDE}">
      <dgm:prSet/>
      <dgm:spPr/>
      <dgm:t>
        <a:bodyPr/>
        <a:lstStyle/>
        <a:p>
          <a:endParaRPr lang="ru-RU"/>
        </a:p>
      </dgm:t>
    </dgm:pt>
    <dgm:pt modelId="{94A786CC-81B3-4B3B-84B5-6EB1EDBD05A7}">
      <dgm:prSet/>
      <dgm:spPr/>
      <dgm:t>
        <a:bodyPr/>
        <a:lstStyle/>
        <a:p>
          <a:r>
            <a:rPr lang="en-U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Nearest </a:t>
          </a:r>
        </a:p>
        <a:p>
          <a:r>
            <a:rPr lang="en-U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r>
            <a:rPr lang="en-U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dearest</a:t>
          </a:r>
          <a:r>
            <a:rPr lang="en-US" smtClean="0"/>
            <a:t> </a:t>
          </a:r>
          <a:endParaRPr lang="ru-RU" dirty="0"/>
        </a:p>
      </dgm:t>
    </dgm:pt>
    <dgm:pt modelId="{45DA0095-176E-416F-83D5-3BAA32DC616B}" type="parTrans" cxnId="{FFECC56F-1D56-4F29-9DE5-FBE9F05D2E20}">
      <dgm:prSet/>
      <dgm:spPr/>
      <dgm:t>
        <a:bodyPr/>
        <a:lstStyle/>
        <a:p>
          <a:endParaRPr lang="ru-RU"/>
        </a:p>
      </dgm:t>
    </dgm:pt>
    <dgm:pt modelId="{E8C653D9-8F5F-4C3A-99AD-BFF8C7A6D5DD}" type="sibTrans" cxnId="{FFECC56F-1D56-4F29-9DE5-FBE9F05D2E20}">
      <dgm:prSet/>
      <dgm:spPr/>
      <dgm:t>
        <a:bodyPr/>
        <a:lstStyle/>
        <a:p>
          <a:endParaRPr lang="ru-RU"/>
        </a:p>
      </dgm:t>
    </dgm:pt>
    <dgm:pt modelId="{481C61D0-6019-4EF7-B0F3-661B0DB2E2DE}">
      <dgm:prSet/>
      <dgm:spPr/>
      <dgm:t>
        <a:bodyPr/>
        <a:lstStyle/>
        <a:p>
          <a:endParaRPr lang="ru-RU"/>
        </a:p>
      </dgm:t>
    </dgm:pt>
    <dgm:pt modelId="{0C0774F9-F026-4627-921C-30FB8330E8BA}" type="parTrans" cxnId="{8E3C0C70-9849-4B6C-B26E-C0B998BD2F2E}">
      <dgm:prSet/>
      <dgm:spPr/>
      <dgm:t>
        <a:bodyPr/>
        <a:lstStyle/>
        <a:p>
          <a:endParaRPr lang="ru-RU"/>
        </a:p>
      </dgm:t>
    </dgm:pt>
    <dgm:pt modelId="{207FA40E-9219-4EFC-8FE2-C91A925CE310}" type="sibTrans" cxnId="{8E3C0C70-9849-4B6C-B26E-C0B998BD2F2E}">
      <dgm:prSet/>
      <dgm:spPr/>
      <dgm:t>
        <a:bodyPr/>
        <a:lstStyle/>
        <a:p>
          <a:endParaRPr lang="ru-RU"/>
        </a:p>
      </dgm:t>
    </dgm:pt>
    <dgm:pt modelId="{8804F42C-949E-4BAE-98D8-C63AE874BC1A}" type="pres">
      <dgm:prSet presAssocID="{25578D65-D07B-457E-9E01-60CB3ED56D6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EFD9AC-D978-4B06-80A6-15FD5372EFF2}" type="pres">
      <dgm:prSet presAssocID="{D50C0281-5291-463A-A08C-2E52A5B80665}" presName="hierRoot1" presStyleCnt="0"/>
      <dgm:spPr/>
    </dgm:pt>
    <dgm:pt modelId="{B31BE82A-0DE0-442D-B2E0-9EB972EC5239}" type="pres">
      <dgm:prSet presAssocID="{D50C0281-5291-463A-A08C-2E52A5B80665}" presName="composite" presStyleCnt="0"/>
      <dgm:spPr/>
    </dgm:pt>
    <dgm:pt modelId="{CC39FD63-20F9-4DC0-9718-2C84FE8D83D9}" type="pres">
      <dgm:prSet presAssocID="{D50C0281-5291-463A-A08C-2E52A5B80665}" presName="background" presStyleLbl="node0" presStyleIdx="0" presStyleCnt="1"/>
      <dgm:spPr/>
    </dgm:pt>
    <dgm:pt modelId="{F15D221B-330E-467E-A250-72DB42C206FB}" type="pres">
      <dgm:prSet presAssocID="{D50C0281-5291-463A-A08C-2E52A5B80665}" presName="text" presStyleLbl="fgAcc0" presStyleIdx="0" presStyleCnt="1" custScaleY="2074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23F4BA-0DFB-4D7F-A07A-FC090667B09B}" type="pres">
      <dgm:prSet presAssocID="{D50C0281-5291-463A-A08C-2E52A5B80665}" presName="hierChild2" presStyleCnt="0"/>
      <dgm:spPr/>
    </dgm:pt>
    <dgm:pt modelId="{A7075AB0-6CBA-4645-BBE0-E6CA0434C151}" type="pres">
      <dgm:prSet presAssocID="{896281BE-21C7-497C-B943-F51584D69CF2}" presName="Name10" presStyleLbl="parChTrans1D2" presStyleIdx="0" presStyleCnt="6"/>
      <dgm:spPr/>
      <dgm:t>
        <a:bodyPr/>
        <a:lstStyle/>
        <a:p>
          <a:endParaRPr lang="ru-RU"/>
        </a:p>
      </dgm:t>
    </dgm:pt>
    <dgm:pt modelId="{B849C4AE-55AE-4D5F-87B8-74B5A2BED92A}" type="pres">
      <dgm:prSet presAssocID="{E3E2724A-2E27-48FA-8EEB-1E977D42F368}" presName="hierRoot2" presStyleCnt="0"/>
      <dgm:spPr/>
    </dgm:pt>
    <dgm:pt modelId="{7F412F5A-E24B-4DF0-8AA8-CB49B41B0E36}" type="pres">
      <dgm:prSet presAssocID="{E3E2724A-2E27-48FA-8EEB-1E977D42F368}" presName="composite2" presStyleCnt="0"/>
      <dgm:spPr/>
    </dgm:pt>
    <dgm:pt modelId="{E2E05514-11DF-4D6E-966F-F75158E56001}" type="pres">
      <dgm:prSet presAssocID="{E3E2724A-2E27-48FA-8EEB-1E977D42F368}" presName="background2" presStyleLbl="node2" presStyleIdx="0" presStyleCnt="6"/>
      <dgm:spPr/>
    </dgm:pt>
    <dgm:pt modelId="{1C06D0E5-708B-4BCE-B7AA-F8E71AF4D5E1}" type="pres">
      <dgm:prSet presAssocID="{E3E2724A-2E27-48FA-8EEB-1E977D42F368}" presName="text2" presStyleLbl="fgAcc2" presStyleIdx="0" presStyleCnt="6" custScaleY="183898" custLinFactNeighborX="-88" custLinFactNeighborY="100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C14421-7366-49CF-84FE-E73CFA0FABC7}" type="pres">
      <dgm:prSet presAssocID="{E3E2724A-2E27-48FA-8EEB-1E977D42F368}" presName="hierChild3" presStyleCnt="0"/>
      <dgm:spPr/>
    </dgm:pt>
    <dgm:pt modelId="{DFD90BA6-4619-4C7A-BB86-9E3028A60D99}" type="pres">
      <dgm:prSet presAssocID="{523F18B7-55B1-40E6-9AB5-9265C999FC62}" presName="Name17" presStyleLbl="parChTrans1D3" presStyleIdx="0" presStyleCnt="6"/>
      <dgm:spPr/>
      <dgm:t>
        <a:bodyPr/>
        <a:lstStyle/>
        <a:p>
          <a:endParaRPr lang="ru-RU"/>
        </a:p>
      </dgm:t>
    </dgm:pt>
    <dgm:pt modelId="{07A80567-22D8-45E1-9853-87260566D4E6}" type="pres">
      <dgm:prSet presAssocID="{6300A20B-1428-4D22-87B4-56362DDC706C}" presName="hierRoot3" presStyleCnt="0"/>
      <dgm:spPr/>
    </dgm:pt>
    <dgm:pt modelId="{114E2A1A-424A-44B5-9DF8-0570B66D8EE2}" type="pres">
      <dgm:prSet presAssocID="{6300A20B-1428-4D22-87B4-56362DDC706C}" presName="composite3" presStyleCnt="0"/>
      <dgm:spPr/>
    </dgm:pt>
    <dgm:pt modelId="{21930036-AD54-4B17-A993-9ABDB1BDBCBC}" type="pres">
      <dgm:prSet presAssocID="{6300A20B-1428-4D22-87B4-56362DDC706C}" presName="background3" presStyleLbl="node3" presStyleIdx="0" presStyleCnt="6"/>
      <dgm:spPr/>
    </dgm:pt>
    <dgm:pt modelId="{493352D1-4259-45F4-919E-24D7F585A040}" type="pres">
      <dgm:prSet presAssocID="{6300A20B-1428-4D22-87B4-56362DDC706C}" presName="text3" presStyleLbl="fgAcc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C16407-E66B-497B-AD33-B6B6C532076D}" type="pres">
      <dgm:prSet presAssocID="{6300A20B-1428-4D22-87B4-56362DDC706C}" presName="hierChild4" presStyleCnt="0"/>
      <dgm:spPr/>
    </dgm:pt>
    <dgm:pt modelId="{9A7A8B14-7A8A-4299-B044-5E0C8C630DCC}" type="pres">
      <dgm:prSet presAssocID="{45DA0095-176E-416F-83D5-3BAA32DC616B}" presName="Name10" presStyleLbl="parChTrans1D2" presStyleIdx="1" presStyleCnt="6"/>
      <dgm:spPr/>
      <dgm:t>
        <a:bodyPr/>
        <a:lstStyle/>
        <a:p>
          <a:endParaRPr lang="ru-RU"/>
        </a:p>
      </dgm:t>
    </dgm:pt>
    <dgm:pt modelId="{200BB2D8-535F-41CA-9CB1-AC49F1F52593}" type="pres">
      <dgm:prSet presAssocID="{94A786CC-81B3-4B3B-84B5-6EB1EDBD05A7}" presName="hierRoot2" presStyleCnt="0"/>
      <dgm:spPr/>
    </dgm:pt>
    <dgm:pt modelId="{C1164DC7-2ACF-4BFE-940F-8508CA7712F4}" type="pres">
      <dgm:prSet presAssocID="{94A786CC-81B3-4B3B-84B5-6EB1EDBD05A7}" presName="composite2" presStyleCnt="0"/>
      <dgm:spPr/>
    </dgm:pt>
    <dgm:pt modelId="{F9C71A7D-0F63-4ABC-BB9E-2A8A879D153F}" type="pres">
      <dgm:prSet presAssocID="{94A786CC-81B3-4B3B-84B5-6EB1EDBD05A7}" presName="background2" presStyleLbl="node2" presStyleIdx="1" presStyleCnt="6"/>
      <dgm:spPr/>
    </dgm:pt>
    <dgm:pt modelId="{14C12130-CB2B-4979-B3C1-A44B76486FC7}" type="pres">
      <dgm:prSet presAssocID="{94A786CC-81B3-4B3B-84B5-6EB1EDBD05A7}" presName="text2" presStyleLbl="fgAcc2" presStyleIdx="1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CF0AC-E21F-41FE-B628-559A7FE973C1}" type="pres">
      <dgm:prSet presAssocID="{94A786CC-81B3-4B3B-84B5-6EB1EDBD05A7}" presName="hierChild3" presStyleCnt="0"/>
      <dgm:spPr/>
    </dgm:pt>
    <dgm:pt modelId="{542DFA6F-864F-4C84-A5E3-3FCC78D68400}" type="pres">
      <dgm:prSet presAssocID="{0C0774F9-F026-4627-921C-30FB8330E8BA}" presName="Name17" presStyleLbl="parChTrans1D3" presStyleIdx="1" presStyleCnt="6"/>
      <dgm:spPr/>
      <dgm:t>
        <a:bodyPr/>
        <a:lstStyle/>
        <a:p>
          <a:endParaRPr lang="ru-RU"/>
        </a:p>
      </dgm:t>
    </dgm:pt>
    <dgm:pt modelId="{0C0F82C6-C9AD-49CB-BCF0-5B2ED5B2D531}" type="pres">
      <dgm:prSet presAssocID="{481C61D0-6019-4EF7-B0F3-661B0DB2E2DE}" presName="hierRoot3" presStyleCnt="0"/>
      <dgm:spPr/>
    </dgm:pt>
    <dgm:pt modelId="{B200FF49-CE03-425E-A8B6-635734A5DA37}" type="pres">
      <dgm:prSet presAssocID="{481C61D0-6019-4EF7-B0F3-661B0DB2E2DE}" presName="composite3" presStyleCnt="0"/>
      <dgm:spPr/>
    </dgm:pt>
    <dgm:pt modelId="{1D31DDAF-9AD5-4527-8F1E-7ABC8ED6D06F}" type="pres">
      <dgm:prSet presAssocID="{481C61D0-6019-4EF7-B0F3-661B0DB2E2DE}" presName="background3" presStyleLbl="node3" presStyleIdx="1" presStyleCnt="6"/>
      <dgm:spPr/>
    </dgm:pt>
    <dgm:pt modelId="{A0BFA59E-DF4A-40BF-9944-DFAFA045F8A2}" type="pres">
      <dgm:prSet presAssocID="{481C61D0-6019-4EF7-B0F3-661B0DB2E2DE}" presName="text3" presStyleLbl="fgAcc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B18B55-33FB-4E07-8AB0-BD984425C631}" type="pres">
      <dgm:prSet presAssocID="{481C61D0-6019-4EF7-B0F3-661B0DB2E2DE}" presName="hierChild4" presStyleCnt="0"/>
      <dgm:spPr/>
    </dgm:pt>
    <dgm:pt modelId="{61798D9E-4077-4A4A-955D-B3C80719397A}" type="pres">
      <dgm:prSet presAssocID="{30803E95-10BB-4789-9C00-96AB1292D7D5}" presName="Name10" presStyleLbl="parChTrans1D2" presStyleIdx="2" presStyleCnt="6"/>
      <dgm:spPr/>
      <dgm:t>
        <a:bodyPr/>
        <a:lstStyle/>
        <a:p>
          <a:endParaRPr lang="ru-RU"/>
        </a:p>
      </dgm:t>
    </dgm:pt>
    <dgm:pt modelId="{F50C2574-C957-46B3-A24A-5016E503783A}" type="pres">
      <dgm:prSet presAssocID="{6B981FD7-7FAB-4509-8EAC-1B268BD6ECFB}" presName="hierRoot2" presStyleCnt="0"/>
      <dgm:spPr/>
    </dgm:pt>
    <dgm:pt modelId="{1DC5E5AD-EA91-4B90-8961-AF5E3B2751F0}" type="pres">
      <dgm:prSet presAssocID="{6B981FD7-7FAB-4509-8EAC-1B268BD6ECFB}" presName="composite2" presStyleCnt="0"/>
      <dgm:spPr/>
    </dgm:pt>
    <dgm:pt modelId="{F00ACC03-2DE5-4ABA-8DCB-6B4425D81B28}" type="pres">
      <dgm:prSet presAssocID="{6B981FD7-7FAB-4509-8EAC-1B268BD6ECFB}" presName="background2" presStyleLbl="node2" presStyleIdx="2" presStyleCnt="6"/>
      <dgm:spPr/>
    </dgm:pt>
    <dgm:pt modelId="{26632840-95C4-439A-B8A5-3FA935195CAF}" type="pres">
      <dgm:prSet presAssocID="{6B981FD7-7FAB-4509-8EAC-1B268BD6ECFB}" presName="text2" presStyleLbl="fgAcc2" presStyleIdx="2" presStyleCnt="6" custScaleY="1923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95EA18-CC92-4FC7-9B60-9429EE6C16A2}" type="pres">
      <dgm:prSet presAssocID="{6B981FD7-7FAB-4509-8EAC-1B268BD6ECFB}" presName="hierChild3" presStyleCnt="0"/>
      <dgm:spPr/>
    </dgm:pt>
    <dgm:pt modelId="{38DE9EB9-DAB8-412F-9975-3CFB5BC5153C}" type="pres">
      <dgm:prSet presAssocID="{628C92D5-7D15-4B59-AA85-1F4B12D5FD76}" presName="Name17" presStyleLbl="parChTrans1D3" presStyleIdx="2" presStyleCnt="6"/>
      <dgm:spPr/>
      <dgm:t>
        <a:bodyPr/>
        <a:lstStyle/>
        <a:p>
          <a:endParaRPr lang="ru-RU"/>
        </a:p>
      </dgm:t>
    </dgm:pt>
    <dgm:pt modelId="{2A816F3E-32BE-4F6B-8851-ED00E3EDCF24}" type="pres">
      <dgm:prSet presAssocID="{7D191B8A-DDB9-487D-A7B2-5018695F733B}" presName="hierRoot3" presStyleCnt="0"/>
      <dgm:spPr/>
    </dgm:pt>
    <dgm:pt modelId="{8103E863-DC0E-49A7-9718-F09412EE50EA}" type="pres">
      <dgm:prSet presAssocID="{7D191B8A-DDB9-487D-A7B2-5018695F733B}" presName="composite3" presStyleCnt="0"/>
      <dgm:spPr/>
    </dgm:pt>
    <dgm:pt modelId="{FB50DE00-8453-4B03-A857-3305AA2B0DE9}" type="pres">
      <dgm:prSet presAssocID="{7D191B8A-DDB9-487D-A7B2-5018695F733B}" presName="background3" presStyleLbl="node3" presStyleIdx="2" presStyleCnt="6"/>
      <dgm:spPr/>
    </dgm:pt>
    <dgm:pt modelId="{A7E6EAFD-4DD6-44CC-B999-102F1AB5E717}" type="pres">
      <dgm:prSet presAssocID="{7D191B8A-DDB9-487D-A7B2-5018695F733B}" presName="text3" presStyleLbl="fgAcc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06BF17-3F55-41B9-A86C-AC14EF691E8A}" type="pres">
      <dgm:prSet presAssocID="{7D191B8A-DDB9-487D-A7B2-5018695F733B}" presName="hierChild4" presStyleCnt="0"/>
      <dgm:spPr/>
    </dgm:pt>
    <dgm:pt modelId="{804F21AF-160C-48BE-A3F7-21F23CD6B418}" type="pres">
      <dgm:prSet presAssocID="{AB5ABF28-E071-4325-8649-DEF9E8250152}" presName="Name10" presStyleLbl="parChTrans1D2" presStyleIdx="3" presStyleCnt="6"/>
      <dgm:spPr/>
      <dgm:t>
        <a:bodyPr/>
        <a:lstStyle/>
        <a:p>
          <a:endParaRPr lang="ru-RU"/>
        </a:p>
      </dgm:t>
    </dgm:pt>
    <dgm:pt modelId="{98F7D975-E358-423C-97BE-6A3E22D1A83B}" type="pres">
      <dgm:prSet presAssocID="{6E8B9F51-4AAC-4B06-9C4E-A367743A1DD7}" presName="hierRoot2" presStyleCnt="0"/>
      <dgm:spPr/>
    </dgm:pt>
    <dgm:pt modelId="{34A06965-6690-4F11-B83B-518263E54E58}" type="pres">
      <dgm:prSet presAssocID="{6E8B9F51-4AAC-4B06-9C4E-A367743A1DD7}" presName="composite2" presStyleCnt="0"/>
      <dgm:spPr/>
    </dgm:pt>
    <dgm:pt modelId="{E18089E5-71EB-4996-9FCD-5C4A979AD0BA}" type="pres">
      <dgm:prSet presAssocID="{6E8B9F51-4AAC-4B06-9C4E-A367743A1DD7}" presName="background2" presStyleLbl="node2" presStyleIdx="3" presStyleCnt="6"/>
      <dgm:spPr/>
    </dgm:pt>
    <dgm:pt modelId="{B6E0D967-669F-48E8-BB9F-994AE8C4F33B}" type="pres">
      <dgm:prSet presAssocID="{6E8B9F51-4AAC-4B06-9C4E-A367743A1DD7}" presName="text2" presStyleLbl="fgAcc2" presStyleIdx="3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750332-0F9F-45E9-90B2-1234B03A71B0}" type="pres">
      <dgm:prSet presAssocID="{6E8B9F51-4AAC-4B06-9C4E-A367743A1DD7}" presName="hierChild3" presStyleCnt="0"/>
      <dgm:spPr/>
    </dgm:pt>
    <dgm:pt modelId="{A198B075-985D-42FE-98AA-F14A1EC7482C}" type="pres">
      <dgm:prSet presAssocID="{2F411302-0F5E-4A03-9973-AB6B42453F94}" presName="Name17" presStyleLbl="parChTrans1D3" presStyleIdx="3" presStyleCnt="6"/>
      <dgm:spPr/>
      <dgm:t>
        <a:bodyPr/>
        <a:lstStyle/>
        <a:p>
          <a:endParaRPr lang="ru-RU"/>
        </a:p>
      </dgm:t>
    </dgm:pt>
    <dgm:pt modelId="{4FD528FF-76AE-4572-98D1-4C67A19780DF}" type="pres">
      <dgm:prSet presAssocID="{BF1866A5-5435-4263-99E8-F7E6C7D8ADB9}" presName="hierRoot3" presStyleCnt="0"/>
      <dgm:spPr/>
    </dgm:pt>
    <dgm:pt modelId="{4F16BA0C-D543-4FB5-9A03-114C6933328C}" type="pres">
      <dgm:prSet presAssocID="{BF1866A5-5435-4263-99E8-F7E6C7D8ADB9}" presName="composite3" presStyleCnt="0"/>
      <dgm:spPr/>
    </dgm:pt>
    <dgm:pt modelId="{28B08C7B-6897-4839-9366-9E689E966EF2}" type="pres">
      <dgm:prSet presAssocID="{BF1866A5-5435-4263-99E8-F7E6C7D8ADB9}" presName="background3" presStyleLbl="node3" presStyleIdx="3" presStyleCnt="6"/>
      <dgm:spPr/>
    </dgm:pt>
    <dgm:pt modelId="{06C8FBEE-FF71-41DA-B554-46BFC03AF0EF}" type="pres">
      <dgm:prSet presAssocID="{BF1866A5-5435-4263-99E8-F7E6C7D8ADB9}" presName="text3" presStyleLbl="fgAcc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CB084B-9649-4F57-9E93-CB2E37974A13}" type="pres">
      <dgm:prSet presAssocID="{BF1866A5-5435-4263-99E8-F7E6C7D8ADB9}" presName="hierChild4" presStyleCnt="0"/>
      <dgm:spPr/>
    </dgm:pt>
    <dgm:pt modelId="{A9EE8C24-7382-4A3E-AD93-43C56E3C5A5E}" type="pres">
      <dgm:prSet presAssocID="{027598D9-1BA1-48C8-8B0D-62B4676748A1}" presName="Name10" presStyleLbl="parChTrans1D2" presStyleIdx="4" presStyleCnt="6"/>
      <dgm:spPr/>
      <dgm:t>
        <a:bodyPr/>
        <a:lstStyle/>
        <a:p>
          <a:endParaRPr lang="ru-RU"/>
        </a:p>
      </dgm:t>
    </dgm:pt>
    <dgm:pt modelId="{2763757E-6F54-4214-A89E-D00ACA8B6BB2}" type="pres">
      <dgm:prSet presAssocID="{C5DA9D5D-8521-41E5-83A6-3717939050B7}" presName="hierRoot2" presStyleCnt="0"/>
      <dgm:spPr/>
    </dgm:pt>
    <dgm:pt modelId="{C3EBB53B-1598-4622-B749-2904EE396831}" type="pres">
      <dgm:prSet presAssocID="{C5DA9D5D-8521-41E5-83A6-3717939050B7}" presName="composite2" presStyleCnt="0"/>
      <dgm:spPr/>
    </dgm:pt>
    <dgm:pt modelId="{17BA9D41-F07A-4C48-8B0A-8299D5C4E730}" type="pres">
      <dgm:prSet presAssocID="{C5DA9D5D-8521-41E5-83A6-3717939050B7}" presName="background2" presStyleLbl="node2" presStyleIdx="4" presStyleCnt="6"/>
      <dgm:spPr/>
    </dgm:pt>
    <dgm:pt modelId="{72F9FCDD-AFBF-41BC-984E-CE44A091804E}" type="pres">
      <dgm:prSet presAssocID="{C5DA9D5D-8521-41E5-83A6-3717939050B7}" presName="text2" presStyleLbl="fgAcc2" presStyleIdx="4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CE2FC4-71F9-4410-BCE5-551222EFD190}" type="pres">
      <dgm:prSet presAssocID="{C5DA9D5D-8521-41E5-83A6-3717939050B7}" presName="hierChild3" presStyleCnt="0"/>
      <dgm:spPr/>
    </dgm:pt>
    <dgm:pt modelId="{3C0005CD-3E3F-46EE-B2AC-B39FB8771510}" type="pres">
      <dgm:prSet presAssocID="{F0EF0501-F7EA-48B7-96F8-8682A80A7BF2}" presName="Name17" presStyleLbl="parChTrans1D3" presStyleIdx="4" presStyleCnt="6"/>
      <dgm:spPr/>
      <dgm:t>
        <a:bodyPr/>
        <a:lstStyle/>
        <a:p>
          <a:endParaRPr lang="ru-RU"/>
        </a:p>
      </dgm:t>
    </dgm:pt>
    <dgm:pt modelId="{F55A2A04-0075-489B-B48B-BC0DE7B54EAD}" type="pres">
      <dgm:prSet presAssocID="{4B2FCD0F-86F4-4796-828E-72A24A0B1212}" presName="hierRoot3" presStyleCnt="0"/>
      <dgm:spPr/>
    </dgm:pt>
    <dgm:pt modelId="{49F84265-E622-4524-8FFD-3131A6D5398B}" type="pres">
      <dgm:prSet presAssocID="{4B2FCD0F-86F4-4796-828E-72A24A0B1212}" presName="composite3" presStyleCnt="0"/>
      <dgm:spPr/>
    </dgm:pt>
    <dgm:pt modelId="{7A362D52-C810-46D4-8B0E-D1D7523E443B}" type="pres">
      <dgm:prSet presAssocID="{4B2FCD0F-86F4-4796-828E-72A24A0B1212}" presName="background3" presStyleLbl="node3" presStyleIdx="4" presStyleCnt="6"/>
      <dgm:spPr/>
    </dgm:pt>
    <dgm:pt modelId="{33CEEDC5-F4D9-468C-9BBA-2B98C3A11F53}" type="pres">
      <dgm:prSet presAssocID="{4B2FCD0F-86F4-4796-828E-72A24A0B1212}" presName="text3" presStyleLbl="fgAcc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E36317-37EC-4EB2-A75F-6CEFABDD53DA}" type="pres">
      <dgm:prSet presAssocID="{4B2FCD0F-86F4-4796-828E-72A24A0B1212}" presName="hierChild4" presStyleCnt="0"/>
      <dgm:spPr/>
    </dgm:pt>
    <dgm:pt modelId="{B6B7981E-C2DD-4FBC-844C-0F0EF7762513}" type="pres">
      <dgm:prSet presAssocID="{A8C3CEB8-7ECC-4A30-9998-3F90924DCF8E}" presName="Name10" presStyleLbl="parChTrans1D2" presStyleIdx="5" presStyleCnt="6"/>
      <dgm:spPr/>
      <dgm:t>
        <a:bodyPr/>
        <a:lstStyle/>
        <a:p>
          <a:endParaRPr lang="ru-RU"/>
        </a:p>
      </dgm:t>
    </dgm:pt>
    <dgm:pt modelId="{7C1ED0ED-2768-4DD1-BACE-89256D180198}" type="pres">
      <dgm:prSet presAssocID="{313E2354-3AED-4F2D-9740-6B4AAD58B54B}" presName="hierRoot2" presStyleCnt="0"/>
      <dgm:spPr/>
    </dgm:pt>
    <dgm:pt modelId="{FC9273E0-6226-490F-9822-681F897A7123}" type="pres">
      <dgm:prSet presAssocID="{313E2354-3AED-4F2D-9740-6B4AAD58B54B}" presName="composite2" presStyleCnt="0"/>
      <dgm:spPr/>
    </dgm:pt>
    <dgm:pt modelId="{C5080B85-0EE5-42E9-A297-3E342443A0F0}" type="pres">
      <dgm:prSet presAssocID="{313E2354-3AED-4F2D-9740-6B4AAD58B54B}" presName="background2" presStyleLbl="node2" presStyleIdx="5" presStyleCnt="6"/>
      <dgm:spPr/>
    </dgm:pt>
    <dgm:pt modelId="{05EF7C28-5EE0-4B9A-8C0D-7908757F04B7}" type="pres">
      <dgm:prSet presAssocID="{313E2354-3AED-4F2D-9740-6B4AAD58B54B}" presName="text2" presStyleLbl="fgAcc2" presStyleIdx="5" presStyleCnt="6" custScaleY="2040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DCFCF3-8833-4F46-ABEB-B6FF8E3E00E8}" type="pres">
      <dgm:prSet presAssocID="{313E2354-3AED-4F2D-9740-6B4AAD58B54B}" presName="hierChild3" presStyleCnt="0"/>
      <dgm:spPr/>
    </dgm:pt>
    <dgm:pt modelId="{84FE2850-0AAB-4AD1-BFE2-4087B68D66C0}" type="pres">
      <dgm:prSet presAssocID="{55A02B7E-C84E-4A76-BF0D-DC5243623B96}" presName="Name17" presStyleLbl="parChTrans1D3" presStyleIdx="5" presStyleCnt="6"/>
      <dgm:spPr/>
      <dgm:t>
        <a:bodyPr/>
        <a:lstStyle/>
        <a:p>
          <a:endParaRPr lang="ru-RU"/>
        </a:p>
      </dgm:t>
    </dgm:pt>
    <dgm:pt modelId="{A97B2166-D7BF-4A7D-BE44-50D77CC11CE2}" type="pres">
      <dgm:prSet presAssocID="{ACB25C22-F6C1-4D79-BA1D-291451BF450C}" presName="hierRoot3" presStyleCnt="0"/>
      <dgm:spPr/>
    </dgm:pt>
    <dgm:pt modelId="{08896BA1-D69A-4DAA-82CF-406D8A469F30}" type="pres">
      <dgm:prSet presAssocID="{ACB25C22-F6C1-4D79-BA1D-291451BF450C}" presName="composite3" presStyleCnt="0"/>
      <dgm:spPr/>
    </dgm:pt>
    <dgm:pt modelId="{0B4A0020-AD19-4DD5-8495-7285154C7331}" type="pres">
      <dgm:prSet presAssocID="{ACB25C22-F6C1-4D79-BA1D-291451BF450C}" presName="background3" presStyleLbl="node3" presStyleIdx="5" presStyleCnt="6"/>
      <dgm:spPr/>
    </dgm:pt>
    <dgm:pt modelId="{0798E0F9-FE2A-45A0-A231-F1F0A3793291}" type="pres">
      <dgm:prSet presAssocID="{ACB25C22-F6C1-4D79-BA1D-291451BF450C}" presName="text3" presStyleLbl="fgAcc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DB85FB-AA14-458A-BF3C-00220CD5D0C2}" type="pres">
      <dgm:prSet presAssocID="{ACB25C22-F6C1-4D79-BA1D-291451BF450C}" presName="hierChild4" presStyleCnt="0"/>
      <dgm:spPr/>
    </dgm:pt>
  </dgm:ptLst>
  <dgm:cxnLst>
    <dgm:cxn modelId="{12A3CF86-A069-49C7-8D0D-F9A2EB070F76}" srcId="{D50C0281-5291-463A-A08C-2E52A5B80665}" destId="{6B981FD7-7FAB-4509-8EAC-1B268BD6ECFB}" srcOrd="2" destOrd="0" parTransId="{30803E95-10BB-4789-9C00-96AB1292D7D5}" sibTransId="{DDD620C3-09E6-4CA4-ACC5-76C4083FDD35}"/>
    <dgm:cxn modelId="{64FF818A-A11C-409B-8B04-170F0BED6A49}" type="presOf" srcId="{0C0774F9-F026-4627-921C-30FB8330E8BA}" destId="{542DFA6F-864F-4C84-A5E3-3FCC78D68400}" srcOrd="0" destOrd="0" presId="urn:microsoft.com/office/officeart/2005/8/layout/hierarchy1"/>
    <dgm:cxn modelId="{AA547193-0A12-4D60-8421-871F73CACDC2}" type="presOf" srcId="{523F18B7-55B1-40E6-9AB5-9265C999FC62}" destId="{DFD90BA6-4619-4C7A-BB86-9E3028A60D99}" srcOrd="0" destOrd="0" presId="urn:microsoft.com/office/officeart/2005/8/layout/hierarchy1"/>
    <dgm:cxn modelId="{ACBD186B-E5D6-4898-B312-E2D4B9A67BC0}" srcId="{D50C0281-5291-463A-A08C-2E52A5B80665}" destId="{313E2354-3AED-4F2D-9740-6B4AAD58B54B}" srcOrd="5" destOrd="0" parTransId="{A8C3CEB8-7ECC-4A30-9998-3F90924DCF8E}" sibTransId="{BF5EEE11-DEC5-47A5-A9EA-A51518C69129}"/>
    <dgm:cxn modelId="{2E66BADD-14AF-447C-BF4B-4CE0548D6E4B}" type="presOf" srcId="{4B2FCD0F-86F4-4796-828E-72A24A0B1212}" destId="{33CEEDC5-F4D9-468C-9BBA-2B98C3A11F53}" srcOrd="0" destOrd="0" presId="urn:microsoft.com/office/officeart/2005/8/layout/hierarchy1"/>
    <dgm:cxn modelId="{6A1F663D-EB6D-4D09-903E-3F2EB937D176}" type="presOf" srcId="{25578D65-D07B-457E-9E01-60CB3ED56D6B}" destId="{8804F42C-949E-4BAE-98D8-C63AE874BC1A}" srcOrd="0" destOrd="0" presId="urn:microsoft.com/office/officeart/2005/8/layout/hierarchy1"/>
    <dgm:cxn modelId="{F45E2873-4F1F-49BF-869A-385266C0FAD7}" type="presOf" srcId="{896281BE-21C7-497C-B943-F51584D69CF2}" destId="{A7075AB0-6CBA-4645-BBE0-E6CA0434C151}" srcOrd="0" destOrd="0" presId="urn:microsoft.com/office/officeart/2005/8/layout/hierarchy1"/>
    <dgm:cxn modelId="{355B1B48-4612-43AD-9D3F-17767240A77C}" type="presOf" srcId="{94A786CC-81B3-4B3B-84B5-6EB1EDBD05A7}" destId="{14C12130-CB2B-4979-B3C1-A44B76486FC7}" srcOrd="0" destOrd="0" presId="urn:microsoft.com/office/officeart/2005/8/layout/hierarchy1"/>
    <dgm:cxn modelId="{DA0F9A6D-E86F-4D41-9F37-FA3904FF57C1}" type="presOf" srcId="{55A02B7E-C84E-4A76-BF0D-DC5243623B96}" destId="{84FE2850-0AAB-4AD1-BFE2-4087B68D66C0}" srcOrd="0" destOrd="0" presId="urn:microsoft.com/office/officeart/2005/8/layout/hierarchy1"/>
    <dgm:cxn modelId="{DA655A14-6896-4C22-B4CB-C829CBAE5992}" type="presOf" srcId="{BF1866A5-5435-4263-99E8-F7E6C7D8ADB9}" destId="{06C8FBEE-FF71-41DA-B554-46BFC03AF0EF}" srcOrd="0" destOrd="0" presId="urn:microsoft.com/office/officeart/2005/8/layout/hierarchy1"/>
    <dgm:cxn modelId="{45318C29-FE55-4DDE-9A2E-D4BA318A63EA}" srcId="{D50C0281-5291-463A-A08C-2E52A5B80665}" destId="{C5DA9D5D-8521-41E5-83A6-3717939050B7}" srcOrd="4" destOrd="0" parTransId="{027598D9-1BA1-48C8-8B0D-62B4676748A1}" sibTransId="{15B0A897-BD53-4324-929E-29CE92AA71BD}"/>
    <dgm:cxn modelId="{5BA3BBEC-0FA9-4A5F-B4E3-7623F3EC064E}" type="presOf" srcId="{313E2354-3AED-4F2D-9740-6B4AAD58B54B}" destId="{05EF7C28-5EE0-4B9A-8C0D-7908757F04B7}" srcOrd="0" destOrd="0" presId="urn:microsoft.com/office/officeart/2005/8/layout/hierarchy1"/>
    <dgm:cxn modelId="{A98A1032-C0E0-4C88-9BF1-261FC6FE2BDB}" srcId="{6E8B9F51-4AAC-4B06-9C4E-A367743A1DD7}" destId="{BF1866A5-5435-4263-99E8-F7E6C7D8ADB9}" srcOrd="0" destOrd="0" parTransId="{2F411302-0F5E-4A03-9973-AB6B42453F94}" sibTransId="{B750B5AB-35D0-4FBD-A003-D74A6D416B88}"/>
    <dgm:cxn modelId="{75FADCC8-B229-42C4-9815-2168A10387B4}" type="presOf" srcId="{F0EF0501-F7EA-48B7-96F8-8682A80A7BF2}" destId="{3C0005CD-3E3F-46EE-B2AC-B39FB8771510}" srcOrd="0" destOrd="0" presId="urn:microsoft.com/office/officeart/2005/8/layout/hierarchy1"/>
    <dgm:cxn modelId="{8E3C0C70-9849-4B6C-B26E-C0B998BD2F2E}" srcId="{94A786CC-81B3-4B3B-84B5-6EB1EDBD05A7}" destId="{481C61D0-6019-4EF7-B0F3-661B0DB2E2DE}" srcOrd="0" destOrd="0" parTransId="{0C0774F9-F026-4627-921C-30FB8330E8BA}" sibTransId="{207FA40E-9219-4EFC-8FE2-C91A925CE310}"/>
    <dgm:cxn modelId="{B6668EAF-E47D-44AB-B15C-196D92EE624F}" type="presOf" srcId="{D50C0281-5291-463A-A08C-2E52A5B80665}" destId="{F15D221B-330E-467E-A250-72DB42C206FB}" srcOrd="0" destOrd="0" presId="urn:microsoft.com/office/officeart/2005/8/layout/hierarchy1"/>
    <dgm:cxn modelId="{47D1655F-1FB5-49C3-87DD-8A012C6E3EA2}" type="presOf" srcId="{ACB25C22-F6C1-4D79-BA1D-291451BF450C}" destId="{0798E0F9-FE2A-45A0-A231-F1F0A3793291}" srcOrd="0" destOrd="0" presId="urn:microsoft.com/office/officeart/2005/8/layout/hierarchy1"/>
    <dgm:cxn modelId="{8A6625DD-5CC4-4C63-BE22-FDF13F2B59DC}" srcId="{D50C0281-5291-463A-A08C-2E52A5B80665}" destId="{E3E2724A-2E27-48FA-8EEB-1E977D42F368}" srcOrd="0" destOrd="0" parTransId="{896281BE-21C7-497C-B943-F51584D69CF2}" sibTransId="{693D0100-E713-49A6-81B4-27FBB8D5E03D}"/>
    <dgm:cxn modelId="{1F7C1A61-4FB4-4B0E-8A37-76707D9D0DF9}" type="presOf" srcId="{6B981FD7-7FAB-4509-8EAC-1B268BD6ECFB}" destId="{26632840-95C4-439A-B8A5-3FA935195CAF}" srcOrd="0" destOrd="0" presId="urn:microsoft.com/office/officeart/2005/8/layout/hierarchy1"/>
    <dgm:cxn modelId="{BE8441C3-F654-4565-8069-CBD1050CCAE3}" srcId="{25578D65-D07B-457E-9E01-60CB3ED56D6B}" destId="{D50C0281-5291-463A-A08C-2E52A5B80665}" srcOrd="0" destOrd="0" parTransId="{B68006F2-3D5E-4681-9D67-66FED8CA7D30}" sibTransId="{8CC38161-8F93-4DBB-9A1B-5D97D7F7C174}"/>
    <dgm:cxn modelId="{FFECC56F-1D56-4F29-9DE5-FBE9F05D2E20}" srcId="{D50C0281-5291-463A-A08C-2E52A5B80665}" destId="{94A786CC-81B3-4B3B-84B5-6EB1EDBD05A7}" srcOrd="1" destOrd="0" parTransId="{45DA0095-176E-416F-83D5-3BAA32DC616B}" sibTransId="{E8C653D9-8F5F-4C3A-99AD-BFF8C7A6D5DD}"/>
    <dgm:cxn modelId="{A652987F-24A8-4D1F-83D1-036399015B2C}" type="presOf" srcId="{7D191B8A-DDB9-487D-A7B2-5018695F733B}" destId="{A7E6EAFD-4DD6-44CC-B999-102F1AB5E717}" srcOrd="0" destOrd="0" presId="urn:microsoft.com/office/officeart/2005/8/layout/hierarchy1"/>
    <dgm:cxn modelId="{0EA17550-6210-4EC4-8CF7-C7B2727F3C1B}" type="presOf" srcId="{E3E2724A-2E27-48FA-8EEB-1E977D42F368}" destId="{1C06D0E5-708B-4BCE-B7AA-F8E71AF4D5E1}" srcOrd="0" destOrd="0" presId="urn:microsoft.com/office/officeart/2005/8/layout/hierarchy1"/>
    <dgm:cxn modelId="{9C640ABF-7EE5-448A-BBBC-BE991E55AF49}" type="presOf" srcId="{6300A20B-1428-4D22-87B4-56362DDC706C}" destId="{493352D1-4259-45F4-919E-24D7F585A040}" srcOrd="0" destOrd="0" presId="urn:microsoft.com/office/officeart/2005/8/layout/hierarchy1"/>
    <dgm:cxn modelId="{110ADBDB-49C0-4D7E-9D09-54FDD134127F}" type="presOf" srcId="{6E8B9F51-4AAC-4B06-9C4E-A367743A1DD7}" destId="{B6E0D967-669F-48E8-BB9F-994AE8C4F33B}" srcOrd="0" destOrd="0" presId="urn:microsoft.com/office/officeart/2005/8/layout/hierarchy1"/>
    <dgm:cxn modelId="{CE89169C-82EE-4A27-805F-D9D8ACCFD900}" srcId="{6B981FD7-7FAB-4509-8EAC-1B268BD6ECFB}" destId="{7D191B8A-DDB9-487D-A7B2-5018695F733B}" srcOrd="0" destOrd="0" parTransId="{628C92D5-7D15-4B59-AA85-1F4B12D5FD76}" sibTransId="{93DE7BB5-5CD9-4A26-A820-B70A93AA38FA}"/>
    <dgm:cxn modelId="{0D18B374-A40D-4025-9866-EB15AF592015}" type="presOf" srcId="{C5DA9D5D-8521-41E5-83A6-3717939050B7}" destId="{72F9FCDD-AFBF-41BC-984E-CE44A091804E}" srcOrd="0" destOrd="0" presId="urn:microsoft.com/office/officeart/2005/8/layout/hierarchy1"/>
    <dgm:cxn modelId="{A486DD12-20FF-4841-8E2D-137CCEB1047A}" srcId="{C5DA9D5D-8521-41E5-83A6-3717939050B7}" destId="{4B2FCD0F-86F4-4796-828E-72A24A0B1212}" srcOrd="0" destOrd="0" parTransId="{F0EF0501-F7EA-48B7-96F8-8682A80A7BF2}" sibTransId="{2F48545B-8D27-40A6-A532-67598518DE34}"/>
    <dgm:cxn modelId="{A765A112-E23F-4981-BA7E-4694BF8312AE}" type="presOf" srcId="{2F411302-0F5E-4A03-9973-AB6B42453F94}" destId="{A198B075-985D-42FE-98AA-F14A1EC7482C}" srcOrd="0" destOrd="0" presId="urn:microsoft.com/office/officeart/2005/8/layout/hierarchy1"/>
    <dgm:cxn modelId="{BB701262-2397-499A-B6D2-E869BE4DF44C}" type="presOf" srcId="{A8C3CEB8-7ECC-4A30-9998-3F90924DCF8E}" destId="{B6B7981E-C2DD-4FBC-844C-0F0EF7762513}" srcOrd="0" destOrd="0" presId="urn:microsoft.com/office/officeart/2005/8/layout/hierarchy1"/>
    <dgm:cxn modelId="{30B7CFFC-63D7-45F9-81F6-7AB29313D6B9}" type="presOf" srcId="{027598D9-1BA1-48C8-8B0D-62B4676748A1}" destId="{A9EE8C24-7382-4A3E-AD93-43C56E3C5A5E}" srcOrd="0" destOrd="0" presId="urn:microsoft.com/office/officeart/2005/8/layout/hierarchy1"/>
    <dgm:cxn modelId="{267B564D-207A-4D57-BBD5-208FE7A3DCDE}" srcId="{E3E2724A-2E27-48FA-8EEB-1E977D42F368}" destId="{6300A20B-1428-4D22-87B4-56362DDC706C}" srcOrd="0" destOrd="0" parTransId="{523F18B7-55B1-40E6-9AB5-9265C999FC62}" sibTransId="{F0DE767C-A18A-4D24-8981-C40963736BD5}"/>
    <dgm:cxn modelId="{D979986A-DF6B-4141-8005-0516865229D7}" type="presOf" srcId="{481C61D0-6019-4EF7-B0F3-661B0DB2E2DE}" destId="{A0BFA59E-DF4A-40BF-9944-DFAFA045F8A2}" srcOrd="0" destOrd="0" presId="urn:microsoft.com/office/officeart/2005/8/layout/hierarchy1"/>
    <dgm:cxn modelId="{8DC58C76-34B0-4F6A-97AF-4C4D81F216C7}" type="presOf" srcId="{AB5ABF28-E071-4325-8649-DEF9E8250152}" destId="{804F21AF-160C-48BE-A3F7-21F23CD6B418}" srcOrd="0" destOrd="0" presId="urn:microsoft.com/office/officeart/2005/8/layout/hierarchy1"/>
    <dgm:cxn modelId="{BE2E0B45-DCA6-4DAD-B104-08FB82DEE928}" type="presOf" srcId="{30803E95-10BB-4789-9C00-96AB1292D7D5}" destId="{61798D9E-4077-4A4A-955D-B3C80719397A}" srcOrd="0" destOrd="0" presId="urn:microsoft.com/office/officeart/2005/8/layout/hierarchy1"/>
    <dgm:cxn modelId="{F44F7D63-7F97-406C-8604-B66A0A6E01F9}" srcId="{313E2354-3AED-4F2D-9740-6B4AAD58B54B}" destId="{ACB25C22-F6C1-4D79-BA1D-291451BF450C}" srcOrd="0" destOrd="0" parTransId="{55A02B7E-C84E-4A76-BF0D-DC5243623B96}" sibTransId="{4BC50D44-7459-4A6C-A477-C5BD7FBA9718}"/>
    <dgm:cxn modelId="{85179E7D-3716-40EA-8503-E5B31303F960}" type="presOf" srcId="{628C92D5-7D15-4B59-AA85-1F4B12D5FD76}" destId="{38DE9EB9-DAB8-412F-9975-3CFB5BC5153C}" srcOrd="0" destOrd="0" presId="urn:microsoft.com/office/officeart/2005/8/layout/hierarchy1"/>
    <dgm:cxn modelId="{DD836562-1D30-493B-9A50-4ABE5761DD4C}" srcId="{D50C0281-5291-463A-A08C-2E52A5B80665}" destId="{6E8B9F51-4AAC-4B06-9C4E-A367743A1DD7}" srcOrd="3" destOrd="0" parTransId="{AB5ABF28-E071-4325-8649-DEF9E8250152}" sibTransId="{1F8187B2-F36B-4DF7-ADFA-3AAC8F9EDCEE}"/>
    <dgm:cxn modelId="{55994AC2-7662-4506-ADA8-28410540A1B2}" type="presOf" srcId="{45DA0095-176E-416F-83D5-3BAA32DC616B}" destId="{9A7A8B14-7A8A-4299-B044-5E0C8C630DCC}" srcOrd="0" destOrd="0" presId="urn:microsoft.com/office/officeart/2005/8/layout/hierarchy1"/>
    <dgm:cxn modelId="{2FF01ACA-5254-44F8-9E93-0402863E6CB8}" type="presParOf" srcId="{8804F42C-949E-4BAE-98D8-C63AE874BC1A}" destId="{A0EFD9AC-D978-4B06-80A6-15FD5372EFF2}" srcOrd="0" destOrd="0" presId="urn:microsoft.com/office/officeart/2005/8/layout/hierarchy1"/>
    <dgm:cxn modelId="{96ABA926-A71D-4C84-A36A-2C766B0B697D}" type="presParOf" srcId="{A0EFD9AC-D978-4B06-80A6-15FD5372EFF2}" destId="{B31BE82A-0DE0-442D-B2E0-9EB972EC5239}" srcOrd="0" destOrd="0" presId="urn:microsoft.com/office/officeart/2005/8/layout/hierarchy1"/>
    <dgm:cxn modelId="{CBE57C2D-41CE-4FEC-AD51-B51B61824343}" type="presParOf" srcId="{B31BE82A-0DE0-442D-B2E0-9EB972EC5239}" destId="{CC39FD63-20F9-4DC0-9718-2C84FE8D83D9}" srcOrd="0" destOrd="0" presId="urn:microsoft.com/office/officeart/2005/8/layout/hierarchy1"/>
    <dgm:cxn modelId="{C1A0384C-3431-49E2-9852-FD737BF8BC94}" type="presParOf" srcId="{B31BE82A-0DE0-442D-B2E0-9EB972EC5239}" destId="{F15D221B-330E-467E-A250-72DB42C206FB}" srcOrd="1" destOrd="0" presId="urn:microsoft.com/office/officeart/2005/8/layout/hierarchy1"/>
    <dgm:cxn modelId="{F56D76D8-9F82-482A-B61B-9ED37D2979E2}" type="presParOf" srcId="{A0EFD9AC-D978-4B06-80A6-15FD5372EFF2}" destId="{8C23F4BA-0DFB-4D7F-A07A-FC090667B09B}" srcOrd="1" destOrd="0" presId="urn:microsoft.com/office/officeart/2005/8/layout/hierarchy1"/>
    <dgm:cxn modelId="{68F94A6E-42BD-4020-9B77-FCEFD41B93D5}" type="presParOf" srcId="{8C23F4BA-0DFB-4D7F-A07A-FC090667B09B}" destId="{A7075AB0-6CBA-4645-BBE0-E6CA0434C151}" srcOrd="0" destOrd="0" presId="urn:microsoft.com/office/officeart/2005/8/layout/hierarchy1"/>
    <dgm:cxn modelId="{8CBBC9EF-0889-4665-AD89-DAD32CA0E3D8}" type="presParOf" srcId="{8C23F4BA-0DFB-4D7F-A07A-FC090667B09B}" destId="{B849C4AE-55AE-4D5F-87B8-74B5A2BED92A}" srcOrd="1" destOrd="0" presId="urn:microsoft.com/office/officeart/2005/8/layout/hierarchy1"/>
    <dgm:cxn modelId="{3848423D-9955-4D3E-9B57-70F23C1FB578}" type="presParOf" srcId="{B849C4AE-55AE-4D5F-87B8-74B5A2BED92A}" destId="{7F412F5A-E24B-4DF0-8AA8-CB49B41B0E36}" srcOrd="0" destOrd="0" presId="urn:microsoft.com/office/officeart/2005/8/layout/hierarchy1"/>
    <dgm:cxn modelId="{F7633293-D27B-42A0-AF65-0F8F642AF20A}" type="presParOf" srcId="{7F412F5A-E24B-4DF0-8AA8-CB49B41B0E36}" destId="{E2E05514-11DF-4D6E-966F-F75158E56001}" srcOrd="0" destOrd="0" presId="urn:microsoft.com/office/officeart/2005/8/layout/hierarchy1"/>
    <dgm:cxn modelId="{711EAB8F-4F9F-435D-AA4E-1696A8258FD3}" type="presParOf" srcId="{7F412F5A-E24B-4DF0-8AA8-CB49B41B0E36}" destId="{1C06D0E5-708B-4BCE-B7AA-F8E71AF4D5E1}" srcOrd="1" destOrd="0" presId="urn:microsoft.com/office/officeart/2005/8/layout/hierarchy1"/>
    <dgm:cxn modelId="{FA9BC914-1AE3-4ECF-9E33-BE895D626B18}" type="presParOf" srcId="{B849C4AE-55AE-4D5F-87B8-74B5A2BED92A}" destId="{34C14421-7366-49CF-84FE-E73CFA0FABC7}" srcOrd="1" destOrd="0" presId="urn:microsoft.com/office/officeart/2005/8/layout/hierarchy1"/>
    <dgm:cxn modelId="{FAF0158A-7D89-4393-830B-905B81D18D64}" type="presParOf" srcId="{34C14421-7366-49CF-84FE-E73CFA0FABC7}" destId="{DFD90BA6-4619-4C7A-BB86-9E3028A60D99}" srcOrd="0" destOrd="0" presId="urn:microsoft.com/office/officeart/2005/8/layout/hierarchy1"/>
    <dgm:cxn modelId="{62A6E416-2C03-4AEC-BB19-EFC044D63075}" type="presParOf" srcId="{34C14421-7366-49CF-84FE-E73CFA0FABC7}" destId="{07A80567-22D8-45E1-9853-87260566D4E6}" srcOrd="1" destOrd="0" presId="urn:microsoft.com/office/officeart/2005/8/layout/hierarchy1"/>
    <dgm:cxn modelId="{964C3A70-A37C-4760-83D7-EC9CF4DA2DAF}" type="presParOf" srcId="{07A80567-22D8-45E1-9853-87260566D4E6}" destId="{114E2A1A-424A-44B5-9DF8-0570B66D8EE2}" srcOrd="0" destOrd="0" presId="urn:microsoft.com/office/officeart/2005/8/layout/hierarchy1"/>
    <dgm:cxn modelId="{8A0FB69A-E636-49FE-85E8-9262295F2469}" type="presParOf" srcId="{114E2A1A-424A-44B5-9DF8-0570B66D8EE2}" destId="{21930036-AD54-4B17-A993-9ABDB1BDBCBC}" srcOrd="0" destOrd="0" presId="urn:microsoft.com/office/officeart/2005/8/layout/hierarchy1"/>
    <dgm:cxn modelId="{623D5541-1FFC-4AE1-BB19-33BE5F71B92E}" type="presParOf" srcId="{114E2A1A-424A-44B5-9DF8-0570B66D8EE2}" destId="{493352D1-4259-45F4-919E-24D7F585A040}" srcOrd="1" destOrd="0" presId="urn:microsoft.com/office/officeart/2005/8/layout/hierarchy1"/>
    <dgm:cxn modelId="{3E48D5FF-7052-4A7C-BE8A-C927A4680F3D}" type="presParOf" srcId="{07A80567-22D8-45E1-9853-87260566D4E6}" destId="{9CC16407-E66B-497B-AD33-B6B6C532076D}" srcOrd="1" destOrd="0" presId="urn:microsoft.com/office/officeart/2005/8/layout/hierarchy1"/>
    <dgm:cxn modelId="{FC1C886D-B651-4DF5-AD9B-F9D333CE6A17}" type="presParOf" srcId="{8C23F4BA-0DFB-4D7F-A07A-FC090667B09B}" destId="{9A7A8B14-7A8A-4299-B044-5E0C8C630DCC}" srcOrd="2" destOrd="0" presId="urn:microsoft.com/office/officeart/2005/8/layout/hierarchy1"/>
    <dgm:cxn modelId="{97D52E32-89E7-445E-A02A-E7A0801C691E}" type="presParOf" srcId="{8C23F4BA-0DFB-4D7F-A07A-FC090667B09B}" destId="{200BB2D8-535F-41CA-9CB1-AC49F1F52593}" srcOrd="3" destOrd="0" presId="urn:microsoft.com/office/officeart/2005/8/layout/hierarchy1"/>
    <dgm:cxn modelId="{FA560C55-3325-495E-9E41-476CF921414A}" type="presParOf" srcId="{200BB2D8-535F-41CA-9CB1-AC49F1F52593}" destId="{C1164DC7-2ACF-4BFE-940F-8508CA7712F4}" srcOrd="0" destOrd="0" presId="urn:microsoft.com/office/officeart/2005/8/layout/hierarchy1"/>
    <dgm:cxn modelId="{55E4B6A7-34F5-425E-B326-54EB7E70D5CC}" type="presParOf" srcId="{C1164DC7-2ACF-4BFE-940F-8508CA7712F4}" destId="{F9C71A7D-0F63-4ABC-BB9E-2A8A879D153F}" srcOrd="0" destOrd="0" presId="urn:microsoft.com/office/officeart/2005/8/layout/hierarchy1"/>
    <dgm:cxn modelId="{07C174DA-8186-45A3-A6A9-3D1C3CA8F2CB}" type="presParOf" srcId="{C1164DC7-2ACF-4BFE-940F-8508CA7712F4}" destId="{14C12130-CB2B-4979-B3C1-A44B76486FC7}" srcOrd="1" destOrd="0" presId="urn:microsoft.com/office/officeart/2005/8/layout/hierarchy1"/>
    <dgm:cxn modelId="{DFADC318-7A8E-405D-AA96-FAD8991AA7F2}" type="presParOf" srcId="{200BB2D8-535F-41CA-9CB1-AC49F1F52593}" destId="{87FCF0AC-E21F-41FE-B628-559A7FE973C1}" srcOrd="1" destOrd="0" presId="urn:microsoft.com/office/officeart/2005/8/layout/hierarchy1"/>
    <dgm:cxn modelId="{9B1FA1B6-F032-47A9-B433-795B4C9043AE}" type="presParOf" srcId="{87FCF0AC-E21F-41FE-B628-559A7FE973C1}" destId="{542DFA6F-864F-4C84-A5E3-3FCC78D68400}" srcOrd="0" destOrd="0" presId="urn:microsoft.com/office/officeart/2005/8/layout/hierarchy1"/>
    <dgm:cxn modelId="{599A6A7A-B2E7-4A53-A10F-BD20ECD7712F}" type="presParOf" srcId="{87FCF0AC-E21F-41FE-B628-559A7FE973C1}" destId="{0C0F82C6-C9AD-49CB-BCF0-5B2ED5B2D531}" srcOrd="1" destOrd="0" presId="urn:microsoft.com/office/officeart/2005/8/layout/hierarchy1"/>
    <dgm:cxn modelId="{5401F064-F540-43B3-A269-4C9A861DA09E}" type="presParOf" srcId="{0C0F82C6-C9AD-49CB-BCF0-5B2ED5B2D531}" destId="{B200FF49-CE03-425E-A8B6-635734A5DA37}" srcOrd="0" destOrd="0" presId="urn:microsoft.com/office/officeart/2005/8/layout/hierarchy1"/>
    <dgm:cxn modelId="{FBD14F1C-213F-4231-B20E-8C21F2E9BB55}" type="presParOf" srcId="{B200FF49-CE03-425E-A8B6-635734A5DA37}" destId="{1D31DDAF-9AD5-4527-8F1E-7ABC8ED6D06F}" srcOrd="0" destOrd="0" presId="urn:microsoft.com/office/officeart/2005/8/layout/hierarchy1"/>
    <dgm:cxn modelId="{787DE670-F6F8-4ACF-9EE2-5BD536EFDDE8}" type="presParOf" srcId="{B200FF49-CE03-425E-A8B6-635734A5DA37}" destId="{A0BFA59E-DF4A-40BF-9944-DFAFA045F8A2}" srcOrd="1" destOrd="0" presId="urn:microsoft.com/office/officeart/2005/8/layout/hierarchy1"/>
    <dgm:cxn modelId="{E220D2FE-4601-43B5-A3BA-5CD9FD1E979B}" type="presParOf" srcId="{0C0F82C6-C9AD-49CB-BCF0-5B2ED5B2D531}" destId="{6DB18B55-33FB-4E07-8AB0-BD984425C631}" srcOrd="1" destOrd="0" presId="urn:microsoft.com/office/officeart/2005/8/layout/hierarchy1"/>
    <dgm:cxn modelId="{4B6B3829-2D6C-4885-A76D-1B67F9E941D5}" type="presParOf" srcId="{8C23F4BA-0DFB-4D7F-A07A-FC090667B09B}" destId="{61798D9E-4077-4A4A-955D-B3C80719397A}" srcOrd="4" destOrd="0" presId="urn:microsoft.com/office/officeart/2005/8/layout/hierarchy1"/>
    <dgm:cxn modelId="{C7C12D3F-2AA1-4C5D-B522-42E4C3128E91}" type="presParOf" srcId="{8C23F4BA-0DFB-4D7F-A07A-FC090667B09B}" destId="{F50C2574-C957-46B3-A24A-5016E503783A}" srcOrd="5" destOrd="0" presId="urn:microsoft.com/office/officeart/2005/8/layout/hierarchy1"/>
    <dgm:cxn modelId="{6CC21D1B-789D-456A-B5DF-4845B0C4B1B4}" type="presParOf" srcId="{F50C2574-C957-46B3-A24A-5016E503783A}" destId="{1DC5E5AD-EA91-4B90-8961-AF5E3B2751F0}" srcOrd="0" destOrd="0" presId="urn:microsoft.com/office/officeart/2005/8/layout/hierarchy1"/>
    <dgm:cxn modelId="{C3B541AE-D2C6-4464-AF81-1C3980F38B19}" type="presParOf" srcId="{1DC5E5AD-EA91-4B90-8961-AF5E3B2751F0}" destId="{F00ACC03-2DE5-4ABA-8DCB-6B4425D81B28}" srcOrd="0" destOrd="0" presId="urn:microsoft.com/office/officeart/2005/8/layout/hierarchy1"/>
    <dgm:cxn modelId="{44DDE156-36FB-4C98-B2B2-E7978AC212AB}" type="presParOf" srcId="{1DC5E5AD-EA91-4B90-8961-AF5E3B2751F0}" destId="{26632840-95C4-439A-B8A5-3FA935195CAF}" srcOrd="1" destOrd="0" presId="urn:microsoft.com/office/officeart/2005/8/layout/hierarchy1"/>
    <dgm:cxn modelId="{2EE3C4CE-E2A4-4BBE-8136-DADE267216A3}" type="presParOf" srcId="{F50C2574-C957-46B3-A24A-5016E503783A}" destId="{6895EA18-CC92-4FC7-9B60-9429EE6C16A2}" srcOrd="1" destOrd="0" presId="urn:microsoft.com/office/officeart/2005/8/layout/hierarchy1"/>
    <dgm:cxn modelId="{6FDAA0B5-E29C-49F7-A265-9563B6925C5A}" type="presParOf" srcId="{6895EA18-CC92-4FC7-9B60-9429EE6C16A2}" destId="{38DE9EB9-DAB8-412F-9975-3CFB5BC5153C}" srcOrd="0" destOrd="0" presId="urn:microsoft.com/office/officeart/2005/8/layout/hierarchy1"/>
    <dgm:cxn modelId="{FE8FD4F9-2EAF-456D-AD39-BCAEBB80C8C4}" type="presParOf" srcId="{6895EA18-CC92-4FC7-9B60-9429EE6C16A2}" destId="{2A816F3E-32BE-4F6B-8851-ED00E3EDCF24}" srcOrd="1" destOrd="0" presId="urn:microsoft.com/office/officeart/2005/8/layout/hierarchy1"/>
    <dgm:cxn modelId="{0465A93A-FDD1-4C6F-B649-0B48B6808C94}" type="presParOf" srcId="{2A816F3E-32BE-4F6B-8851-ED00E3EDCF24}" destId="{8103E863-DC0E-49A7-9718-F09412EE50EA}" srcOrd="0" destOrd="0" presId="urn:microsoft.com/office/officeart/2005/8/layout/hierarchy1"/>
    <dgm:cxn modelId="{688A5B95-7B49-4932-9900-DE7CC0F0F76B}" type="presParOf" srcId="{8103E863-DC0E-49A7-9718-F09412EE50EA}" destId="{FB50DE00-8453-4B03-A857-3305AA2B0DE9}" srcOrd="0" destOrd="0" presId="urn:microsoft.com/office/officeart/2005/8/layout/hierarchy1"/>
    <dgm:cxn modelId="{DF335743-4BDE-438F-8E0E-FB9A11789CCD}" type="presParOf" srcId="{8103E863-DC0E-49A7-9718-F09412EE50EA}" destId="{A7E6EAFD-4DD6-44CC-B999-102F1AB5E717}" srcOrd="1" destOrd="0" presId="urn:microsoft.com/office/officeart/2005/8/layout/hierarchy1"/>
    <dgm:cxn modelId="{0AAB8DC7-1884-451B-9EBB-96738946D150}" type="presParOf" srcId="{2A816F3E-32BE-4F6B-8851-ED00E3EDCF24}" destId="{A306BF17-3F55-41B9-A86C-AC14EF691E8A}" srcOrd="1" destOrd="0" presId="urn:microsoft.com/office/officeart/2005/8/layout/hierarchy1"/>
    <dgm:cxn modelId="{FAAEB08F-26D3-4860-BA9A-3C02DDD3E3DB}" type="presParOf" srcId="{8C23F4BA-0DFB-4D7F-A07A-FC090667B09B}" destId="{804F21AF-160C-48BE-A3F7-21F23CD6B418}" srcOrd="6" destOrd="0" presId="urn:microsoft.com/office/officeart/2005/8/layout/hierarchy1"/>
    <dgm:cxn modelId="{4F256131-2A7D-46D0-9B0C-0937D4FBEEAE}" type="presParOf" srcId="{8C23F4BA-0DFB-4D7F-A07A-FC090667B09B}" destId="{98F7D975-E358-423C-97BE-6A3E22D1A83B}" srcOrd="7" destOrd="0" presId="urn:microsoft.com/office/officeart/2005/8/layout/hierarchy1"/>
    <dgm:cxn modelId="{C5DAFFFD-4ACE-43F8-B5FD-D8DDDC730EFE}" type="presParOf" srcId="{98F7D975-E358-423C-97BE-6A3E22D1A83B}" destId="{34A06965-6690-4F11-B83B-518263E54E58}" srcOrd="0" destOrd="0" presId="urn:microsoft.com/office/officeart/2005/8/layout/hierarchy1"/>
    <dgm:cxn modelId="{ECDAE40A-70F4-4734-B0F9-1DF9091C33F6}" type="presParOf" srcId="{34A06965-6690-4F11-B83B-518263E54E58}" destId="{E18089E5-71EB-4996-9FCD-5C4A979AD0BA}" srcOrd="0" destOrd="0" presId="urn:microsoft.com/office/officeart/2005/8/layout/hierarchy1"/>
    <dgm:cxn modelId="{882DF3C6-0AFA-4EB2-A925-FB6D1ACB7C4A}" type="presParOf" srcId="{34A06965-6690-4F11-B83B-518263E54E58}" destId="{B6E0D967-669F-48E8-BB9F-994AE8C4F33B}" srcOrd="1" destOrd="0" presId="urn:microsoft.com/office/officeart/2005/8/layout/hierarchy1"/>
    <dgm:cxn modelId="{B56C59C4-5046-42E9-A2C7-2378A0519B84}" type="presParOf" srcId="{98F7D975-E358-423C-97BE-6A3E22D1A83B}" destId="{5A750332-0F9F-45E9-90B2-1234B03A71B0}" srcOrd="1" destOrd="0" presId="urn:microsoft.com/office/officeart/2005/8/layout/hierarchy1"/>
    <dgm:cxn modelId="{AAB0EAED-AD16-4A2B-972A-F2769DE8BC67}" type="presParOf" srcId="{5A750332-0F9F-45E9-90B2-1234B03A71B0}" destId="{A198B075-985D-42FE-98AA-F14A1EC7482C}" srcOrd="0" destOrd="0" presId="urn:microsoft.com/office/officeart/2005/8/layout/hierarchy1"/>
    <dgm:cxn modelId="{3F058B1E-8A6C-46CB-AACE-1D4D2E2739AD}" type="presParOf" srcId="{5A750332-0F9F-45E9-90B2-1234B03A71B0}" destId="{4FD528FF-76AE-4572-98D1-4C67A19780DF}" srcOrd="1" destOrd="0" presId="urn:microsoft.com/office/officeart/2005/8/layout/hierarchy1"/>
    <dgm:cxn modelId="{CE2B9EBF-7775-4151-95BA-BC9E23DD9E52}" type="presParOf" srcId="{4FD528FF-76AE-4572-98D1-4C67A19780DF}" destId="{4F16BA0C-D543-4FB5-9A03-114C6933328C}" srcOrd="0" destOrd="0" presId="urn:microsoft.com/office/officeart/2005/8/layout/hierarchy1"/>
    <dgm:cxn modelId="{0ACA848B-8823-4E9E-B9A6-79D1C4928334}" type="presParOf" srcId="{4F16BA0C-D543-4FB5-9A03-114C6933328C}" destId="{28B08C7B-6897-4839-9366-9E689E966EF2}" srcOrd="0" destOrd="0" presId="urn:microsoft.com/office/officeart/2005/8/layout/hierarchy1"/>
    <dgm:cxn modelId="{6DBC8284-342F-4341-B38C-72A625440FD9}" type="presParOf" srcId="{4F16BA0C-D543-4FB5-9A03-114C6933328C}" destId="{06C8FBEE-FF71-41DA-B554-46BFC03AF0EF}" srcOrd="1" destOrd="0" presId="urn:microsoft.com/office/officeart/2005/8/layout/hierarchy1"/>
    <dgm:cxn modelId="{8872B009-6711-4E65-B297-E6F26D10B6D9}" type="presParOf" srcId="{4FD528FF-76AE-4572-98D1-4C67A19780DF}" destId="{FDCB084B-9649-4F57-9E93-CB2E37974A13}" srcOrd="1" destOrd="0" presId="urn:microsoft.com/office/officeart/2005/8/layout/hierarchy1"/>
    <dgm:cxn modelId="{CB24799F-265B-493A-AA13-B5F22F00918A}" type="presParOf" srcId="{8C23F4BA-0DFB-4D7F-A07A-FC090667B09B}" destId="{A9EE8C24-7382-4A3E-AD93-43C56E3C5A5E}" srcOrd="8" destOrd="0" presId="urn:microsoft.com/office/officeart/2005/8/layout/hierarchy1"/>
    <dgm:cxn modelId="{1B3964DE-4F49-4C1A-99ED-78289CA240D9}" type="presParOf" srcId="{8C23F4BA-0DFB-4D7F-A07A-FC090667B09B}" destId="{2763757E-6F54-4214-A89E-D00ACA8B6BB2}" srcOrd="9" destOrd="0" presId="urn:microsoft.com/office/officeart/2005/8/layout/hierarchy1"/>
    <dgm:cxn modelId="{0E0D9E77-7B0F-432D-A407-81D595B57CD6}" type="presParOf" srcId="{2763757E-6F54-4214-A89E-D00ACA8B6BB2}" destId="{C3EBB53B-1598-4622-B749-2904EE396831}" srcOrd="0" destOrd="0" presId="urn:microsoft.com/office/officeart/2005/8/layout/hierarchy1"/>
    <dgm:cxn modelId="{266123F0-9918-45F2-8A3F-C856B1827376}" type="presParOf" srcId="{C3EBB53B-1598-4622-B749-2904EE396831}" destId="{17BA9D41-F07A-4C48-8B0A-8299D5C4E730}" srcOrd="0" destOrd="0" presId="urn:microsoft.com/office/officeart/2005/8/layout/hierarchy1"/>
    <dgm:cxn modelId="{0B7402CF-13A2-46DE-979B-D28DB129B10A}" type="presParOf" srcId="{C3EBB53B-1598-4622-B749-2904EE396831}" destId="{72F9FCDD-AFBF-41BC-984E-CE44A091804E}" srcOrd="1" destOrd="0" presId="urn:microsoft.com/office/officeart/2005/8/layout/hierarchy1"/>
    <dgm:cxn modelId="{B5105E5F-A7A8-4C86-B7A6-185E12EFE788}" type="presParOf" srcId="{2763757E-6F54-4214-A89E-D00ACA8B6BB2}" destId="{22CE2FC4-71F9-4410-BCE5-551222EFD190}" srcOrd="1" destOrd="0" presId="urn:microsoft.com/office/officeart/2005/8/layout/hierarchy1"/>
    <dgm:cxn modelId="{7319F0DA-D5FA-43A5-BE9E-A08CF2CBF7A2}" type="presParOf" srcId="{22CE2FC4-71F9-4410-BCE5-551222EFD190}" destId="{3C0005CD-3E3F-46EE-B2AC-B39FB8771510}" srcOrd="0" destOrd="0" presId="urn:microsoft.com/office/officeart/2005/8/layout/hierarchy1"/>
    <dgm:cxn modelId="{C6CFBB03-AACE-4C95-8FE6-B84020B83E4F}" type="presParOf" srcId="{22CE2FC4-71F9-4410-BCE5-551222EFD190}" destId="{F55A2A04-0075-489B-B48B-BC0DE7B54EAD}" srcOrd="1" destOrd="0" presId="urn:microsoft.com/office/officeart/2005/8/layout/hierarchy1"/>
    <dgm:cxn modelId="{80A3EA45-CFAC-4428-974A-45939BF4856C}" type="presParOf" srcId="{F55A2A04-0075-489B-B48B-BC0DE7B54EAD}" destId="{49F84265-E622-4524-8FFD-3131A6D5398B}" srcOrd="0" destOrd="0" presId="urn:microsoft.com/office/officeart/2005/8/layout/hierarchy1"/>
    <dgm:cxn modelId="{9FC7685F-6C00-4CCD-807C-477634FF739D}" type="presParOf" srcId="{49F84265-E622-4524-8FFD-3131A6D5398B}" destId="{7A362D52-C810-46D4-8B0E-D1D7523E443B}" srcOrd="0" destOrd="0" presId="urn:microsoft.com/office/officeart/2005/8/layout/hierarchy1"/>
    <dgm:cxn modelId="{AB4B7261-1DEC-4A36-93AF-D35AC1CEDBB2}" type="presParOf" srcId="{49F84265-E622-4524-8FFD-3131A6D5398B}" destId="{33CEEDC5-F4D9-468C-9BBA-2B98C3A11F53}" srcOrd="1" destOrd="0" presId="urn:microsoft.com/office/officeart/2005/8/layout/hierarchy1"/>
    <dgm:cxn modelId="{BEBA8042-D309-4067-9D31-A32207578527}" type="presParOf" srcId="{F55A2A04-0075-489B-B48B-BC0DE7B54EAD}" destId="{39E36317-37EC-4EB2-A75F-6CEFABDD53DA}" srcOrd="1" destOrd="0" presId="urn:microsoft.com/office/officeart/2005/8/layout/hierarchy1"/>
    <dgm:cxn modelId="{A5C0427E-501E-41AB-B084-5580FF92C44C}" type="presParOf" srcId="{8C23F4BA-0DFB-4D7F-A07A-FC090667B09B}" destId="{B6B7981E-C2DD-4FBC-844C-0F0EF7762513}" srcOrd="10" destOrd="0" presId="urn:microsoft.com/office/officeart/2005/8/layout/hierarchy1"/>
    <dgm:cxn modelId="{B99C3A4B-5290-4BF8-BD5A-953C2C1E0651}" type="presParOf" srcId="{8C23F4BA-0DFB-4D7F-A07A-FC090667B09B}" destId="{7C1ED0ED-2768-4DD1-BACE-89256D180198}" srcOrd="11" destOrd="0" presId="urn:microsoft.com/office/officeart/2005/8/layout/hierarchy1"/>
    <dgm:cxn modelId="{37B751A4-54F9-4C54-B0C6-A0767F1DF9CA}" type="presParOf" srcId="{7C1ED0ED-2768-4DD1-BACE-89256D180198}" destId="{FC9273E0-6226-490F-9822-681F897A7123}" srcOrd="0" destOrd="0" presId="urn:microsoft.com/office/officeart/2005/8/layout/hierarchy1"/>
    <dgm:cxn modelId="{DFEF9D53-A10C-4415-9060-C6A6E3013BC9}" type="presParOf" srcId="{FC9273E0-6226-490F-9822-681F897A7123}" destId="{C5080B85-0EE5-42E9-A297-3E342443A0F0}" srcOrd="0" destOrd="0" presId="urn:microsoft.com/office/officeart/2005/8/layout/hierarchy1"/>
    <dgm:cxn modelId="{81B0008E-3E55-4ADD-B9DF-46121EAD3EB6}" type="presParOf" srcId="{FC9273E0-6226-490F-9822-681F897A7123}" destId="{05EF7C28-5EE0-4B9A-8C0D-7908757F04B7}" srcOrd="1" destOrd="0" presId="urn:microsoft.com/office/officeart/2005/8/layout/hierarchy1"/>
    <dgm:cxn modelId="{74907F12-C264-4E69-8AF2-25B535BFE01D}" type="presParOf" srcId="{7C1ED0ED-2768-4DD1-BACE-89256D180198}" destId="{66DCFCF3-8833-4F46-ABEB-B6FF8E3E00E8}" srcOrd="1" destOrd="0" presId="urn:microsoft.com/office/officeart/2005/8/layout/hierarchy1"/>
    <dgm:cxn modelId="{A9FA9CAC-0E8A-43E7-B704-C69C0EA1F708}" type="presParOf" srcId="{66DCFCF3-8833-4F46-ABEB-B6FF8E3E00E8}" destId="{84FE2850-0AAB-4AD1-BFE2-4087B68D66C0}" srcOrd="0" destOrd="0" presId="urn:microsoft.com/office/officeart/2005/8/layout/hierarchy1"/>
    <dgm:cxn modelId="{266245B8-242F-4CCE-9653-A08C865665D1}" type="presParOf" srcId="{66DCFCF3-8833-4F46-ABEB-B6FF8E3E00E8}" destId="{A97B2166-D7BF-4A7D-BE44-50D77CC11CE2}" srcOrd="1" destOrd="0" presId="urn:microsoft.com/office/officeart/2005/8/layout/hierarchy1"/>
    <dgm:cxn modelId="{77AF2842-E2A1-49C3-8277-CA1B58762131}" type="presParOf" srcId="{A97B2166-D7BF-4A7D-BE44-50D77CC11CE2}" destId="{08896BA1-D69A-4DAA-82CF-406D8A469F30}" srcOrd="0" destOrd="0" presId="urn:microsoft.com/office/officeart/2005/8/layout/hierarchy1"/>
    <dgm:cxn modelId="{E82E7091-744D-4F65-A61C-3A15930B27CF}" type="presParOf" srcId="{08896BA1-D69A-4DAA-82CF-406D8A469F30}" destId="{0B4A0020-AD19-4DD5-8495-7285154C7331}" srcOrd="0" destOrd="0" presId="urn:microsoft.com/office/officeart/2005/8/layout/hierarchy1"/>
    <dgm:cxn modelId="{B429E452-F759-4F49-8FF3-575385D25633}" type="presParOf" srcId="{08896BA1-D69A-4DAA-82CF-406D8A469F30}" destId="{0798E0F9-FE2A-45A0-A231-F1F0A3793291}" srcOrd="1" destOrd="0" presId="urn:microsoft.com/office/officeart/2005/8/layout/hierarchy1"/>
    <dgm:cxn modelId="{3D1BC60C-7D8D-4968-9738-9D1BE3D7FEB7}" type="presParOf" srcId="{A97B2166-D7BF-4A7D-BE44-50D77CC11CE2}" destId="{63DB85FB-AA14-458A-BF3C-00220CD5D0C2}" srcOrd="1" destOrd="0" presId="urn:microsoft.com/office/officeart/2005/8/layout/hierarchy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5DFDD-0F7B-46E2-85DD-27D60BB09FC0}">
      <dsp:nvSpPr>
        <dsp:cNvPr id="0" name=""/>
        <dsp:cNvSpPr/>
      </dsp:nvSpPr>
      <dsp:spPr>
        <a:xfrm>
          <a:off x="0" y="0"/>
          <a:ext cx="8543584" cy="228874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58D4E2-D6D2-44AA-8F73-A6C2100113D7}">
      <dsp:nvSpPr>
        <dsp:cNvPr id="0" name=""/>
        <dsp:cNvSpPr/>
      </dsp:nvSpPr>
      <dsp:spPr>
        <a:xfrm>
          <a:off x="262971" y="-12165"/>
          <a:ext cx="1484748" cy="238608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030D7B-9E4F-4129-B016-B0A5B8505306}">
      <dsp:nvSpPr>
        <dsp:cNvPr id="0" name=""/>
        <dsp:cNvSpPr/>
      </dsp:nvSpPr>
      <dsp:spPr>
        <a:xfrm rot="10800000">
          <a:off x="262971" y="2349584"/>
          <a:ext cx="1484748" cy="2748681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Journalist 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08632" y="2349584"/>
        <a:ext cx="1393426" cy="2703020"/>
      </dsp:txXfrm>
    </dsp:sp>
    <dsp:sp modelId="{13DEC61E-DF7A-4700-A52C-D6A74E070250}">
      <dsp:nvSpPr>
        <dsp:cNvPr id="0" name=""/>
        <dsp:cNvSpPr/>
      </dsp:nvSpPr>
      <dsp:spPr>
        <a:xfrm>
          <a:off x="1896194" y="-50341"/>
          <a:ext cx="1484748" cy="249011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E6747-0C17-4AD9-AF13-469E65955A9E}">
      <dsp:nvSpPr>
        <dsp:cNvPr id="0" name=""/>
        <dsp:cNvSpPr/>
      </dsp:nvSpPr>
      <dsp:spPr>
        <a:xfrm rot="10800000">
          <a:off x="1896194" y="2339086"/>
          <a:ext cx="1484748" cy="279735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b="1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Game- 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maker 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41855" y="2339086"/>
        <a:ext cx="1393426" cy="2751694"/>
      </dsp:txXfrm>
    </dsp:sp>
    <dsp:sp modelId="{A577921F-C677-4BBF-B5E3-B17E36D21B8E}">
      <dsp:nvSpPr>
        <dsp:cNvPr id="0" name=""/>
        <dsp:cNvSpPr/>
      </dsp:nvSpPr>
      <dsp:spPr>
        <a:xfrm>
          <a:off x="3529417" y="-24334"/>
          <a:ext cx="1484748" cy="238608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1000" r="-71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058DA8-CE34-4CCC-A589-5B1DFB7101E5}">
      <dsp:nvSpPr>
        <dsp:cNvPr id="0" name=""/>
        <dsp:cNvSpPr/>
      </dsp:nvSpPr>
      <dsp:spPr>
        <a:xfrm rot="10800000">
          <a:off x="3529417" y="2313079"/>
          <a:ext cx="1484748" cy="279735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Writer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US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edi</a:t>
          </a: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tor) 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575078" y="2313079"/>
        <a:ext cx="1393426" cy="2751694"/>
      </dsp:txXfrm>
    </dsp:sp>
    <dsp:sp modelId="{F507BB2A-393D-44F3-9680-6152CBA7C4F5}">
      <dsp:nvSpPr>
        <dsp:cNvPr id="0" name=""/>
        <dsp:cNvSpPr/>
      </dsp:nvSpPr>
      <dsp:spPr>
        <a:xfrm>
          <a:off x="5162641" y="-24334"/>
          <a:ext cx="1484748" cy="238608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AD2B2F-58E0-4FF5-8D8B-2DC6901C06F9}">
      <dsp:nvSpPr>
        <dsp:cNvPr id="0" name=""/>
        <dsp:cNvSpPr/>
      </dsp:nvSpPr>
      <dsp:spPr>
        <a:xfrm rot="10800000">
          <a:off x="5162641" y="2313079"/>
          <a:ext cx="1484748" cy="279735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Direc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-tor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script-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writer 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5208302" y="2313079"/>
        <a:ext cx="1393426" cy="2751694"/>
      </dsp:txXfrm>
    </dsp:sp>
    <dsp:sp modelId="{2B2A1395-CAD2-46F0-9F78-0932666A8A31}">
      <dsp:nvSpPr>
        <dsp:cNvPr id="0" name=""/>
        <dsp:cNvSpPr/>
      </dsp:nvSpPr>
      <dsp:spPr>
        <a:xfrm>
          <a:off x="6795864" y="-24334"/>
          <a:ext cx="1484748" cy="238608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016A75-C723-4A03-9AD9-8274AAEDD6B2}">
      <dsp:nvSpPr>
        <dsp:cNvPr id="0" name=""/>
        <dsp:cNvSpPr/>
      </dsp:nvSpPr>
      <dsp:spPr>
        <a:xfrm rot="10800000">
          <a:off x="6795864" y="2313079"/>
          <a:ext cx="1484748" cy="2797355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t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Tea-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cher</a:t>
          </a:r>
          <a:r>
            <a:rPr lang="en-US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6841525" y="2313079"/>
        <a:ext cx="1393426" cy="27516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4C289-B4CB-4D25-9A5A-6B585D6B71AD}">
      <dsp:nvSpPr>
        <dsp:cNvPr id="0" name=""/>
        <dsp:cNvSpPr/>
      </dsp:nvSpPr>
      <dsp:spPr>
        <a:xfrm>
          <a:off x="1075575" y="2193840"/>
          <a:ext cx="4279914" cy="1266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9957" y="0"/>
              </a:lnTo>
              <a:lnTo>
                <a:pt x="2139957" y="1266680"/>
              </a:lnTo>
              <a:lnTo>
                <a:pt x="4279914" y="126668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3103947" y="2715595"/>
        <a:ext cx="223171" cy="223171"/>
      </dsp:txXfrm>
    </dsp:sp>
    <dsp:sp modelId="{B0E617CF-28A4-4F9F-96B4-35EFBD431D30}">
      <dsp:nvSpPr>
        <dsp:cNvPr id="0" name=""/>
        <dsp:cNvSpPr/>
      </dsp:nvSpPr>
      <dsp:spPr>
        <a:xfrm>
          <a:off x="1075575" y="2193840"/>
          <a:ext cx="3688066" cy="4418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44033" y="0"/>
              </a:lnTo>
              <a:lnTo>
                <a:pt x="1844033" y="441874"/>
              </a:lnTo>
              <a:lnTo>
                <a:pt x="3688066" y="44187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826748" y="2321917"/>
        <a:ext cx="185722" cy="185722"/>
      </dsp:txXfrm>
    </dsp:sp>
    <dsp:sp modelId="{86757ADF-D121-494A-9F3E-5D4EF79963BE}">
      <dsp:nvSpPr>
        <dsp:cNvPr id="0" name=""/>
        <dsp:cNvSpPr/>
      </dsp:nvSpPr>
      <dsp:spPr>
        <a:xfrm>
          <a:off x="1075575" y="1841498"/>
          <a:ext cx="3124426" cy="352342"/>
        </a:xfrm>
        <a:custGeom>
          <a:avLst/>
          <a:gdLst/>
          <a:ahLst/>
          <a:cxnLst/>
          <a:rect l="0" t="0" r="0" b="0"/>
          <a:pathLst>
            <a:path>
              <a:moveTo>
                <a:pt x="0" y="352342"/>
              </a:moveTo>
              <a:lnTo>
                <a:pt x="1562213" y="352342"/>
              </a:lnTo>
              <a:lnTo>
                <a:pt x="1562213" y="0"/>
              </a:lnTo>
              <a:lnTo>
                <a:pt x="3124426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559183" y="1939064"/>
        <a:ext cx="157211" cy="157211"/>
      </dsp:txXfrm>
    </dsp:sp>
    <dsp:sp modelId="{CA6A9846-FB3D-4FD5-882D-116E3CC01591}">
      <dsp:nvSpPr>
        <dsp:cNvPr id="0" name=""/>
        <dsp:cNvSpPr/>
      </dsp:nvSpPr>
      <dsp:spPr>
        <a:xfrm>
          <a:off x="1075575" y="1057854"/>
          <a:ext cx="2452509" cy="1135986"/>
        </a:xfrm>
        <a:custGeom>
          <a:avLst/>
          <a:gdLst/>
          <a:ahLst/>
          <a:cxnLst/>
          <a:rect l="0" t="0" r="0" b="0"/>
          <a:pathLst>
            <a:path>
              <a:moveTo>
                <a:pt x="0" y="1135986"/>
              </a:moveTo>
              <a:lnTo>
                <a:pt x="1226254" y="1135986"/>
              </a:lnTo>
              <a:lnTo>
                <a:pt x="1226254" y="0"/>
              </a:lnTo>
              <a:lnTo>
                <a:pt x="2452509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234260" y="1558277"/>
        <a:ext cx="135141" cy="135141"/>
      </dsp:txXfrm>
    </dsp:sp>
    <dsp:sp modelId="{AD1087A2-75FB-4BCD-BEBF-9C5C26251A25}">
      <dsp:nvSpPr>
        <dsp:cNvPr id="0" name=""/>
        <dsp:cNvSpPr/>
      </dsp:nvSpPr>
      <dsp:spPr>
        <a:xfrm>
          <a:off x="1075575" y="366585"/>
          <a:ext cx="1819573" cy="1827255"/>
        </a:xfrm>
        <a:custGeom>
          <a:avLst/>
          <a:gdLst/>
          <a:ahLst/>
          <a:cxnLst/>
          <a:rect l="0" t="0" r="0" b="0"/>
          <a:pathLst>
            <a:path>
              <a:moveTo>
                <a:pt x="0" y="1827255"/>
              </a:moveTo>
              <a:lnTo>
                <a:pt x="909786" y="1827255"/>
              </a:lnTo>
              <a:lnTo>
                <a:pt x="909786" y="0"/>
              </a:lnTo>
              <a:lnTo>
                <a:pt x="1819573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920894" y="1215745"/>
        <a:ext cx="128935" cy="128935"/>
      </dsp:txXfrm>
    </dsp:sp>
    <dsp:sp modelId="{DBA6ABFE-CB95-41A2-9543-CF050AEF9EC6}">
      <dsp:nvSpPr>
        <dsp:cNvPr id="0" name=""/>
        <dsp:cNvSpPr/>
      </dsp:nvSpPr>
      <dsp:spPr>
        <a:xfrm rot="16200000">
          <a:off x="-1348842" y="1810554"/>
          <a:ext cx="4082264" cy="766572"/>
        </a:xfrm>
        <a:prstGeom prst="rect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 WH </a:t>
          </a:r>
          <a:endParaRPr lang="ru-RU" sz="7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348842" y="1810554"/>
        <a:ext cx="4082264" cy="766572"/>
      </dsp:txXfrm>
    </dsp:sp>
    <dsp:sp modelId="{DC8A729C-9ED4-402D-8948-402DBCA0EAEE}">
      <dsp:nvSpPr>
        <dsp:cNvPr id="0" name=""/>
        <dsp:cNvSpPr/>
      </dsp:nvSpPr>
      <dsp:spPr>
        <a:xfrm>
          <a:off x="2895149" y="0"/>
          <a:ext cx="3171506" cy="7331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WHO 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95149" y="0"/>
        <a:ext cx="3171506" cy="733170"/>
      </dsp:txXfrm>
    </dsp:sp>
    <dsp:sp modelId="{C003CF4A-8E27-4B74-AACA-63DAF08EC463}">
      <dsp:nvSpPr>
        <dsp:cNvPr id="0" name=""/>
        <dsp:cNvSpPr/>
      </dsp:nvSpPr>
      <dsp:spPr>
        <a:xfrm>
          <a:off x="3528085" y="709622"/>
          <a:ext cx="2991383" cy="696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8085" y="709622"/>
        <a:ext cx="2991383" cy="696463"/>
      </dsp:txXfrm>
    </dsp:sp>
    <dsp:sp modelId="{5FBEF475-B2B8-410A-8070-E96F94BBC41C}">
      <dsp:nvSpPr>
        <dsp:cNvPr id="0" name=""/>
        <dsp:cNvSpPr/>
      </dsp:nvSpPr>
      <dsp:spPr>
        <a:xfrm>
          <a:off x="4200002" y="1410812"/>
          <a:ext cx="2943213" cy="8613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WHEN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00002" y="1410812"/>
        <a:ext cx="2943213" cy="861373"/>
      </dsp:txXfrm>
    </dsp:sp>
    <dsp:sp modelId="{4144D48F-56D9-49BD-89A4-4E6E7E3F1BFE}">
      <dsp:nvSpPr>
        <dsp:cNvPr id="0" name=""/>
        <dsp:cNvSpPr/>
      </dsp:nvSpPr>
      <dsp:spPr>
        <a:xfrm>
          <a:off x="4763642" y="2256271"/>
          <a:ext cx="2896988" cy="758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WHERE 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63642" y="2256271"/>
        <a:ext cx="2896988" cy="758888"/>
      </dsp:txXfrm>
    </dsp:sp>
    <dsp:sp modelId="{1EF07DE8-03C4-475E-9A3A-46EB4A2BB77C}">
      <dsp:nvSpPr>
        <dsp:cNvPr id="0" name=""/>
        <dsp:cNvSpPr/>
      </dsp:nvSpPr>
      <dsp:spPr>
        <a:xfrm>
          <a:off x="5355490" y="3029430"/>
          <a:ext cx="2731178" cy="8621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WHY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55490" y="3029430"/>
        <a:ext cx="2731178" cy="8621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A23B82-F0EA-4676-9A0B-10F92463292A}">
      <dsp:nvSpPr>
        <dsp:cNvPr id="0" name=""/>
        <dsp:cNvSpPr/>
      </dsp:nvSpPr>
      <dsp:spPr>
        <a:xfrm>
          <a:off x="0" y="0"/>
          <a:ext cx="7301981" cy="10621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Detective stories</a:t>
          </a:r>
          <a:endParaRPr lang="ru-RU" sz="4700" kern="1200" dirty="0"/>
        </a:p>
      </dsp:txBody>
      <dsp:txXfrm>
        <a:off x="1566609" y="0"/>
        <a:ext cx="5735371" cy="1062129"/>
      </dsp:txXfrm>
    </dsp:sp>
    <dsp:sp modelId="{B8591FEF-8DF6-462B-8902-E4F327CD8A21}">
      <dsp:nvSpPr>
        <dsp:cNvPr id="0" name=""/>
        <dsp:cNvSpPr/>
      </dsp:nvSpPr>
      <dsp:spPr>
        <a:xfrm>
          <a:off x="106212" y="106212"/>
          <a:ext cx="1460396" cy="8497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5000" b="-65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C88E44-92AD-43A0-AE21-F560F7666112}">
      <dsp:nvSpPr>
        <dsp:cNvPr id="0" name=""/>
        <dsp:cNvSpPr/>
      </dsp:nvSpPr>
      <dsp:spPr>
        <a:xfrm>
          <a:off x="0" y="1079803"/>
          <a:ext cx="7301981" cy="10621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Spy stories </a:t>
          </a:r>
          <a:endParaRPr lang="ru-RU" sz="4700" kern="1200" dirty="0"/>
        </a:p>
      </dsp:txBody>
      <dsp:txXfrm>
        <a:off x="1566609" y="1079803"/>
        <a:ext cx="5735371" cy="1062129"/>
      </dsp:txXfrm>
    </dsp:sp>
    <dsp:sp modelId="{A762F177-24FE-4A0C-8B62-55D7DA4A1C51}">
      <dsp:nvSpPr>
        <dsp:cNvPr id="0" name=""/>
        <dsp:cNvSpPr/>
      </dsp:nvSpPr>
      <dsp:spPr>
        <a:xfrm>
          <a:off x="106212" y="1241493"/>
          <a:ext cx="1460396" cy="9158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5000" b="-65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37F87E-BFEF-48C3-B7BD-90CA264AD3C0}">
      <dsp:nvSpPr>
        <dsp:cNvPr id="0" name=""/>
        <dsp:cNvSpPr/>
      </dsp:nvSpPr>
      <dsp:spPr>
        <a:xfrm>
          <a:off x="0" y="2336685"/>
          <a:ext cx="7301981" cy="10621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Love stories </a:t>
          </a:r>
          <a:endParaRPr lang="ru-RU" sz="4700" kern="1200" dirty="0"/>
        </a:p>
      </dsp:txBody>
      <dsp:txXfrm>
        <a:off x="1566609" y="2336685"/>
        <a:ext cx="5735371" cy="1062129"/>
      </dsp:txXfrm>
    </dsp:sp>
    <dsp:sp modelId="{B9B08966-B6E7-4906-A355-2F6D8C0D7155}">
      <dsp:nvSpPr>
        <dsp:cNvPr id="0" name=""/>
        <dsp:cNvSpPr/>
      </dsp:nvSpPr>
      <dsp:spPr>
        <a:xfrm>
          <a:off x="106212" y="2442898"/>
          <a:ext cx="1460396" cy="8497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C8A4F5-303E-4A4A-8A08-B7385ADC38C8}">
      <dsp:nvSpPr>
        <dsp:cNvPr id="0" name=""/>
        <dsp:cNvSpPr/>
      </dsp:nvSpPr>
      <dsp:spPr>
        <a:xfrm>
          <a:off x="0" y="3505028"/>
          <a:ext cx="7301981" cy="10621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Adventure stories </a:t>
          </a:r>
          <a:endParaRPr lang="ru-RU" sz="4700" kern="1200" dirty="0"/>
        </a:p>
      </dsp:txBody>
      <dsp:txXfrm>
        <a:off x="1566609" y="3505028"/>
        <a:ext cx="5735371" cy="1062129"/>
      </dsp:txXfrm>
    </dsp:sp>
    <dsp:sp modelId="{212B1776-0FAA-44DD-9A52-BEC0E40B4FBA}">
      <dsp:nvSpPr>
        <dsp:cNvPr id="0" name=""/>
        <dsp:cNvSpPr/>
      </dsp:nvSpPr>
      <dsp:spPr>
        <a:xfrm>
          <a:off x="106212" y="3611241"/>
          <a:ext cx="1460396" cy="8497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5000" b="-95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42725-6C23-45B4-8621-0407A59AC975}">
      <dsp:nvSpPr>
        <dsp:cNvPr id="0" name=""/>
        <dsp:cNvSpPr/>
      </dsp:nvSpPr>
      <dsp:spPr>
        <a:xfrm>
          <a:off x="0" y="4673371"/>
          <a:ext cx="7301981" cy="10621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Humorous stories etc.</a:t>
          </a:r>
          <a:endParaRPr lang="ru-RU" sz="4700" kern="1200" dirty="0"/>
        </a:p>
      </dsp:txBody>
      <dsp:txXfrm>
        <a:off x="1566609" y="4673371"/>
        <a:ext cx="5735371" cy="1062129"/>
      </dsp:txXfrm>
    </dsp:sp>
    <dsp:sp modelId="{7C5FD1C2-B1E9-4F1D-AE98-5D5F4F316533}">
      <dsp:nvSpPr>
        <dsp:cNvPr id="0" name=""/>
        <dsp:cNvSpPr/>
      </dsp:nvSpPr>
      <dsp:spPr>
        <a:xfrm>
          <a:off x="106212" y="4779584"/>
          <a:ext cx="1460396" cy="8497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E2850-0AAB-4AD1-BFE2-4087B68D66C0}">
      <dsp:nvSpPr>
        <dsp:cNvPr id="0" name=""/>
        <dsp:cNvSpPr/>
      </dsp:nvSpPr>
      <dsp:spPr>
        <a:xfrm>
          <a:off x="8323629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B7981E-C2DD-4FBC-844C-0F0EF7762513}">
      <dsp:nvSpPr>
        <dsp:cNvPr id="0" name=""/>
        <dsp:cNvSpPr/>
      </dsp:nvSpPr>
      <dsp:spPr>
        <a:xfrm>
          <a:off x="4501678" y="2113016"/>
          <a:ext cx="3867670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3867670" y="250871"/>
              </a:lnTo>
              <a:lnTo>
                <a:pt x="3867670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0005CD-3E3F-46EE-B2AC-B39FB8771510}">
      <dsp:nvSpPr>
        <dsp:cNvPr id="0" name=""/>
        <dsp:cNvSpPr/>
      </dsp:nvSpPr>
      <dsp:spPr>
        <a:xfrm>
          <a:off x="6776561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E8C24-7382-4A3E-AD93-43C56E3C5A5E}">
      <dsp:nvSpPr>
        <dsp:cNvPr id="0" name=""/>
        <dsp:cNvSpPr/>
      </dsp:nvSpPr>
      <dsp:spPr>
        <a:xfrm>
          <a:off x="4501678" y="2113016"/>
          <a:ext cx="2320602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2320602" y="250871"/>
              </a:lnTo>
              <a:lnTo>
                <a:pt x="2320602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8B075-985D-42FE-98AA-F14A1EC7482C}">
      <dsp:nvSpPr>
        <dsp:cNvPr id="0" name=""/>
        <dsp:cNvSpPr/>
      </dsp:nvSpPr>
      <dsp:spPr>
        <a:xfrm>
          <a:off x="5229492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F21AF-160C-48BE-A3F7-21F23CD6B418}">
      <dsp:nvSpPr>
        <dsp:cNvPr id="0" name=""/>
        <dsp:cNvSpPr/>
      </dsp:nvSpPr>
      <dsp:spPr>
        <a:xfrm>
          <a:off x="4501678" y="2113016"/>
          <a:ext cx="773534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773534" y="250871"/>
              </a:lnTo>
              <a:lnTo>
                <a:pt x="773534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DE9EB9-DAB8-412F-9975-3CFB5BC5153C}">
      <dsp:nvSpPr>
        <dsp:cNvPr id="0" name=""/>
        <dsp:cNvSpPr/>
      </dsp:nvSpPr>
      <dsp:spPr>
        <a:xfrm>
          <a:off x="3682424" y="4027245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98D9E-4077-4A4A-955D-B3C80719397A}">
      <dsp:nvSpPr>
        <dsp:cNvPr id="0" name=""/>
        <dsp:cNvSpPr/>
      </dsp:nvSpPr>
      <dsp:spPr>
        <a:xfrm>
          <a:off x="3728144" y="2113016"/>
          <a:ext cx="773534" cy="368131"/>
        </a:xfrm>
        <a:custGeom>
          <a:avLst/>
          <a:gdLst/>
          <a:ahLst/>
          <a:cxnLst/>
          <a:rect l="0" t="0" r="0" b="0"/>
          <a:pathLst>
            <a:path>
              <a:moveTo>
                <a:pt x="773534" y="0"/>
              </a:moveTo>
              <a:lnTo>
                <a:pt x="773534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DFA6F-864F-4C84-A5E3-3FCC78D68400}">
      <dsp:nvSpPr>
        <dsp:cNvPr id="0" name=""/>
        <dsp:cNvSpPr/>
      </dsp:nvSpPr>
      <dsp:spPr>
        <a:xfrm>
          <a:off x="2135356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7A8B14-7A8A-4299-B044-5E0C8C630DCC}">
      <dsp:nvSpPr>
        <dsp:cNvPr id="0" name=""/>
        <dsp:cNvSpPr/>
      </dsp:nvSpPr>
      <dsp:spPr>
        <a:xfrm>
          <a:off x="2181076" y="2113016"/>
          <a:ext cx="2320602" cy="368131"/>
        </a:xfrm>
        <a:custGeom>
          <a:avLst/>
          <a:gdLst/>
          <a:ahLst/>
          <a:cxnLst/>
          <a:rect l="0" t="0" r="0" b="0"/>
          <a:pathLst>
            <a:path>
              <a:moveTo>
                <a:pt x="2320602" y="0"/>
              </a:moveTo>
              <a:lnTo>
                <a:pt x="2320602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90BA6-4619-4C7A-BB86-9E3028A60D99}">
      <dsp:nvSpPr>
        <dsp:cNvPr id="0" name=""/>
        <dsp:cNvSpPr/>
      </dsp:nvSpPr>
      <dsp:spPr>
        <a:xfrm>
          <a:off x="587173" y="4040386"/>
          <a:ext cx="91440" cy="2870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9754"/>
              </a:lnTo>
              <a:lnTo>
                <a:pt x="46833" y="169754"/>
              </a:lnTo>
              <a:lnTo>
                <a:pt x="46833" y="2870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075AB0-6CBA-4645-BBE0-E6CA0434C151}">
      <dsp:nvSpPr>
        <dsp:cNvPr id="0" name=""/>
        <dsp:cNvSpPr/>
      </dsp:nvSpPr>
      <dsp:spPr>
        <a:xfrm>
          <a:off x="632893" y="2113016"/>
          <a:ext cx="3868784" cy="449248"/>
        </a:xfrm>
        <a:custGeom>
          <a:avLst/>
          <a:gdLst/>
          <a:ahLst/>
          <a:cxnLst/>
          <a:rect l="0" t="0" r="0" b="0"/>
          <a:pathLst>
            <a:path>
              <a:moveTo>
                <a:pt x="3868784" y="0"/>
              </a:moveTo>
              <a:lnTo>
                <a:pt x="3868784" y="331987"/>
              </a:lnTo>
              <a:lnTo>
                <a:pt x="0" y="331987"/>
              </a:lnTo>
              <a:lnTo>
                <a:pt x="0" y="44924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39FD63-20F9-4DC0-9718-2C84FE8D83D9}">
      <dsp:nvSpPr>
        <dsp:cNvPr id="0" name=""/>
        <dsp:cNvSpPr/>
      </dsp:nvSpPr>
      <dsp:spPr>
        <a:xfrm>
          <a:off x="3868787" y="445261"/>
          <a:ext cx="1265783" cy="16677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5D221B-330E-467E-A250-72DB42C206FB}">
      <dsp:nvSpPr>
        <dsp:cNvPr id="0" name=""/>
        <dsp:cNvSpPr/>
      </dsp:nvSpPr>
      <dsp:spPr>
        <a:xfrm>
          <a:off x="4009429" y="578872"/>
          <a:ext cx="1265783" cy="1667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046503" y="615946"/>
        <a:ext cx="1191635" cy="1593607"/>
      </dsp:txXfrm>
    </dsp:sp>
    <dsp:sp modelId="{E2E05514-11DF-4D6E-966F-F75158E56001}">
      <dsp:nvSpPr>
        <dsp:cNvPr id="0" name=""/>
        <dsp:cNvSpPr/>
      </dsp:nvSpPr>
      <dsp:spPr>
        <a:xfrm>
          <a:off x="2" y="2562265"/>
          <a:ext cx="1265783" cy="14781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06D0E5-708B-4BCE-B7AA-F8E71AF4D5E1}">
      <dsp:nvSpPr>
        <dsp:cNvPr id="0" name=""/>
        <dsp:cNvSpPr/>
      </dsp:nvSpPr>
      <dsp:spPr>
        <a:xfrm>
          <a:off x="140644" y="2695876"/>
          <a:ext cx="1265783" cy="1478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Residence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occupation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7718" y="2732950"/>
        <a:ext cx="1191635" cy="1403973"/>
      </dsp:txXfrm>
    </dsp:sp>
    <dsp:sp modelId="{21930036-AD54-4B17-A993-9ABDB1BDBCBC}">
      <dsp:nvSpPr>
        <dsp:cNvPr id="0" name=""/>
        <dsp:cNvSpPr/>
      </dsp:nvSpPr>
      <dsp:spPr>
        <a:xfrm>
          <a:off x="1116" y="4327402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352D1-4259-45F4-919E-24D7F585A040}">
      <dsp:nvSpPr>
        <dsp:cNvPr id="0" name=""/>
        <dsp:cNvSpPr/>
      </dsp:nvSpPr>
      <dsp:spPr>
        <a:xfrm>
          <a:off x="141758" y="4461012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65300" y="4484554"/>
        <a:ext cx="1218699" cy="756688"/>
      </dsp:txXfrm>
    </dsp:sp>
    <dsp:sp modelId="{F9C71A7D-0F63-4ABC-BB9E-2A8A879D153F}">
      <dsp:nvSpPr>
        <dsp:cNvPr id="0" name=""/>
        <dsp:cNvSpPr/>
      </dsp:nvSpPr>
      <dsp:spPr>
        <a:xfrm>
          <a:off x="1548184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12130-CB2B-4979-B3C1-A44B76486FC7}">
      <dsp:nvSpPr>
        <dsp:cNvPr id="0" name=""/>
        <dsp:cNvSpPr/>
      </dsp:nvSpPr>
      <dsp:spPr>
        <a:xfrm>
          <a:off x="1688827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Nearest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dearest</a:t>
          </a:r>
          <a:r>
            <a:rPr lang="en-US" sz="1600" kern="1200" dirty="0" smtClean="0"/>
            <a:t> </a:t>
          </a:r>
          <a:endParaRPr lang="ru-RU" sz="1600" kern="1200" dirty="0"/>
        </a:p>
      </dsp:txBody>
      <dsp:txXfrm>
        <a:off x="1725901" y="2651833"/>
        <a:ext cx="1191635" cy="1566206"/>
      </dsp:txXfrm>
    </dsp:sp>
    <dsp:sp modelId="{1D31DDAF-9AD5-4527-8F1E-7ABC8ED6D06F}">
      <dsp:nvSpPr>
        <dsp:cNvPr id="0" name=""/>
        <dsp:cNvSpPr/>
      </dsp:nvSpPr>
      <dsp:spPr>
        <a:xfrm>
          <a:off x="1548184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BFA59E-DF4A-40BF-9944-DFAFA045F8A2}">
      <dsp:nvSpPr>
        <dsp:cNvPr id="0" name=""/>
        <dsp:cNvSpPr/>
      </dsp:nvSpPr>
      <dsp:spPr>
        <a:xfrm>
          <a:off x="1688827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712369" y="4646787"/>
        <a:ext cx="1218699" cy="756688"/>
      </dsp:txXfrm>
    </dsp:sp>
    <dsp:sp modelId="{F00ACC03-2DE5-4ABA-8DCB-6B4425D81B28}">
      <dsp:nvSpPr>
        <dsp:cNvPr id="0" name=""/>
        <dsp:cNvSpPr/>
      </dsp:nvSpPr>
      <dsp:spPr>
        <a:xfrm>
          <a:off x="3095252" y="2481148"/>
          <a:ext cx="1265783" cy="15460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632840-95C4-439A-B8A5-3FA935195CAF}">
      <dsp:nvSpPr>
        <dsp:cNvPr id="0" name=""/>
        <dsp:cNvSpPr/>
      </dsp:nvSpPr>
      <dsp:spPr>
        <a:xfrm>
          <a:off x="3235895" y="2614759"/>
          <a:ext cx="1265783" cy="15460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likes 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72969" y="2651833"/>
        <a:ext cx="1191635" cy="1471948"/>
      </dsp:txXfrm>
    </dsp:sp>
    <dsp:sp modelId="{FB50DE00-8453-4B03-A857-3305AA2B0DE9}">
      <dsp:nvSpPr>
        <dsp:cNvPr id="0" name=""/>
        <dsp:cNvSpPr/>
      </dsp:nvSpPr>
      <dsp:spPr>
        <a:xfrm>
          <a:off x="3095252" y="4395377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6EAFD-4DD6-44CC-B999-102F1AB5E717}">
      <dsp:nvSpPr>
        <dsp:cNvPr id="0" name=""/>
        <dsp:cNvSpPr/>
      </dsp:nvSpPr>
      <dsp:spPr>
        <a:xfrm>
          <a:off x="3235895" y="4528987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259437" y="4552529"/>
        <a:ext cx="1218699" cy="756688"/>
      </dsp:txXfrm>
    </dsp:sp>
    <dsp:sp modelId="{E18089E5-71EB-4996-9FCD-5C4A979AD0BA}">
      <dsp:nvSpPr>
        <dsp:cNvPr id="0" name=""/>
        <dsp:cNvSpPr/>
      </dsp:nvSpPr>
      <dsp:spPr>
        <a:xfrm>
          <a:off x="4642321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E0D967-669F-48E8-BB9F-994AE8C4F33B}">
      <dsp:nvSpPr>
        <dsp:cNvPr id="0" name=""/>
        <dsp:cNvSpPr/>
      </dsp:nvSpPr>
      <dsp:spPr>
        <a:xfrm>
          <a:off x="4782963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dislikes  </a:t>
          </a:r>
          <a:endParaRPr lang="ru-RU" sz="1600" kern="1200" dirty="0"/>
        </a:p>
      </dsp:txBody>
      <dsp:txXfrm>
        <a:off x="4820037" y="2651833"/>
        <a:ext cx="1191635" cy="1566206"/>
      </dsp:txXfrm>
    </dsp:sp>
    <dsp:sp modelId="{28B08C7B-6897-4839-9366-9E689E966EF2}">
      <dsp:nvSpPr>
        <dsp:cNvPr id="0" name=""/>
        <dsp:cNvSpPr/>
      </dsp:nvSpPr>
      <dsp:spPr>
        <a:xfrm>
          <a:off x="4642321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8FBEE-FF71-41DA-B554-46BFC03AF0EF}">
      <dsp:nvSpPr>
        <dsp:cNvPr id="0" name=""/>
        <dsp:cNvSpPr/>
      </dsp:nvSpPr>
      <dsp:spPr>
        <a:xfrm>
          <a:off x="4782963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806505" y="4646787"/>
        <a:ext cx="1218699" cy="756688"/>
      </dsp:txXfrm>
    </dsp:sp>
    <dsp:sp modelId="{17BA9D41-F07A-4C48-8B0A-8299D5C4E730}">
      <dsp:nvSpPr>
        <dsp:cNvPr id="0" name=""/>
        <dsp:cNvSpPr/>
      </dsp:nvSpPr>
      <dsp:spPr>
        <a:xfrm>
          <a:off x="6189389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9FCDD-AFBF-41BC-984E-CE44A091804E}">
      <dsp:nvSpPr>
        <dsp:cNvPr id="0" name=""/>
        <dsp:cNvSpPr/>
      </dsp:nvSpPr>
      <dsp:spPr>
        <a:xfrm>
          <a:off x="6330032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Character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367106" y="2651833"/>
        <a:ext cx="1191635" cy="1566206"/>
      </dsp:txXfrm>
    </dsp:sp>
    <dsp:sp modelId="{7A362D52-C810-46D4-8B0E-D1D7523E443B}">
      <dsp:nvSpPr>
        <dsp:cNvPr id="0" name=""/>
        <dsp:cNvSpPr/>
      </dsp:nvSpPr>
      <dsp:spPr>
        <a:xfrm>
          <a:off x="6189389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EEDC5-F4D9-468C-9BBA-2B98C3A11F53}">
      <dsp:nvSpPr>
        <dsp:cNvPr id="0" name=""/>
        <dsp:cNvSpPr/>
      </dsp:nvSpPr>
      <dsp:spPr>
        <a:xfrm>
          <a:off x="6330032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6353574" y="4646787"/>
        <a:ext cx="1218699" cy="756688"/>
      </dsp:txXfrm>
    </dsp:sp>
    <dsp:sp modelId="{C5080B85-0EE5-42E9-A297-3E342443A0F0}">
      <dsp:nvSpPr>
        <dsp:cNvPr id="0" name=""/>
        <dsp:cNvSpPr/>
      </dsp:nvSpPr>
      <dsp:spPr>
        <a:xfrm>
          <a:off x="7736458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F7C28-5EE0-4B9A-8C0D-7908757F04B7}">
      <dsp:nvSpPr>
        <dsp:cNvPr id="0" name=""/>
        <dsp:cNvSpPr/>
      </dsp:nvSpPr>
      <dsp:spPr>
        <a:xfrm>
          <a:off x="7877100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Appearance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14174" y="2651833"/>
        <a:ext cx="1191635" cy="1566206"/>
      </dsp:txXfrm>
    </dsp:sp>
    <dsp:sp modelId="{0B4A0020-AD19-4DD5-8495-7285154C7331}">
      <dsp:nvSpPr>
        <dsp:cNvPr id="0" name=""/>
        <dsp:cNvSpPr/>
      </dsp:nvSpPr>
      <dsp:spPr>
        <a:xfrm>
          <a:off x="7736458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8E0F9-FE2A-45A0-A231-F1F0A3793291}">
      <dsp:nvSpPr>
        <dsp:cNvPr id="0" name=""/>
        <dsp:cNvSpPr/>
      </dsp:nvSpPr>
      <dsp:spPr>
        <a:xfrm>
          <a:off x="7877100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900642" y="4646787"/>
        <a:ext cx="1218699" cy="7566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E2850-0AAB-4AD1-BFE2-4087B68D66C0}">
      <dsp:nvSpPr>
        <dsp:cNvPr id="0" name=""/>
        <dsp:cNvSpPr/>
      </dsp:nvSpPr>
      <dsp:spPr>
        <a:xfrm>
          <a:off x="8323629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B7981E-C2DD-4FBC-844C-0F0EF7762513}">
      <dsp:nvSpPr>
        <dsp:cNvPr id="0" name=""/>
        <dsp:cNvSpPr/>
      </dsp:nvSpPr>
      <dsp:spPr>
        <a:xfrm>
          <a:off x="4501678" y="2113016"/>
          <a:ext cx="3867670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3867670" y="250871"/>
              </a:lnTo>
              <a:lnTo>
                <a:pt x="3867670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0005CD-3E3F-46EE-B2AC-B39FB8771510}">
      <dsp:nvSpPr>
        <dsp:cNvPr id="0" name=""/>
        <dsp:cNvSpPr/>
      </dsp:nvSpPr>
      <dsp:spPr>
        <a:xfrm>
          <a:off x="6776561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E8C24-7382-4A3E-AD93-43C56E3C5A5E}">
      <dsp:nvSpPr>
        <dsp:cNvPr id="0" name=""/>
        <dsp:cNvSpPr/>
      </dsp:nvSpPr>
      <dsp:spPr>
        <a:xfrm>
          <a:off x="4501678" y="2113016"/>
          <a:ext cx="2320602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2320602" y="250871"/>
              </a:lnTo>
              <a:lnTo>
                <a:pt x="2320602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8B075-985D-42FE-98AA-F14A1EC7482C}">
      <dsp:nvSpPr>
        <dsp:cNvPr id="0" name=""/>
        <dsp:cNvSpPr/>
      </dsp:nvSpPr>
      <dsp:spPr>
        <a:xfrm>
          <a:off x="5229492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F21AF-160C-48BE-A3F7-21F23CD6B418}">
      <dsp:nvSpPr>
        <dsp:cNvPr id="0" name=""/>
        <dsp:cNvSpPr/>
      </dsp:nvSpPr>
      <dsp:spPr>
        <a:xfrm>
          <a:off x="4501678" y="2113016"/>
          <a:ext cx="773534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773534" y="250871"/>
              </a:lnTo>
              <a:lnTo>
                <a:pt x="773534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DE9EB9-DAB8-412F-9975-3CFB5BC5153C}">
      <dsp:nvSpPr>
        <dsp:cNvPr id="0" name=""/>
        <dsp:cNvSpPr/>
      </dsp:nvSpPr>
      <dsp:spPr>
        <a:xfrm>
          <a:off x="3682424" y="4027245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98D9E-4077-4A4A-955D-B3C80719397A}">
      <dsp:nvSpPr>
        <dsp:cNvPr id="0" name=""/>
        <dsp:cNvSpPr/>
      </dsp:nvSpPr>
      <dsp:spPr>
        <a:xfrm>
          <a:off x="3728144" y="2113016"/>
          <a:ext cx="773534" cy="368131"/>
        </a:xfrm>
        <a:custGeom>
          <a:avLst/>
          <a:gdLst/>
          <a:ahLst/>
          <a:cxnLst/>
          <a:rect l="0" t="0" r="0" b="0"/>
          <a:pathLst>
            <a:path>
              <a:moveTo>
                <a:pt x="773534" y="0"/>
              </a:moveTo>
              <a:lnTo>
                <a:pt x="773534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DFA6F-864F-4C84-A5E3-3FCC78D68400}">
      <dsp:nvSpPr>
        <dsp:cNvPr id="0" name=""/>
        <dsp:cNvSpPr/>
      </dsp:nvSpPr>
      <dsp:spPr>
        <a:xfrm>
          <a:off x="2135356" y="412150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7A8B14-7A8A-4299-B044-5E0C8C630DCC}">
      <dsp:nvSpPr>
        <dsp:cNvPr id="0" name=""/>
        <dsp:cNvSpPr/>
      </dsp:nvSpPr>
      <dsp:spPr>
        <a:xfrm>
          <a:off x="2181076" y="2113016"/>
          <a:ext cx="2320602" cy="368131"/>
        </a:xfrm>
        <a:custGeom>
          <a:avLst/>
          <a:gdLst/>
          <a:ahLst/>
          <a:cxnLst/>
          <a:rect l="0" t="0" r="0" b="0"/>
          <a:pathLst>
            <a:path>
              <a:moveTo>
                <a:pt x="2320602" y="0"/>
              </a:moveTo>
              <a:lnTo>
                <a:pt x="2320602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90BA6-4619-4C7A-BB86-9E3028A60D99}">
      <dsp:nvSpPr>
        <dsp:cNvPr id="0" name=""/>
        <dsp:cNvSpPr/>
      </dsp:nvSpPr>
      <dsp:spPr>
        <a:xfrm>
          <a:off x="587173" y="4040386"/>
          <a:ext cx="91440" cy="2870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9754"/>
              </a:lnTo>
              <a:lnTo>
                <a:pt x="46833" y="169754"/>
              </a:lnTo>
              <a:lnTo>
                <a:pt x="46833" y="2870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075AB0-6CBA-4645-BBE0-E6CA0434C151}">
      <dsp:nvSpPr>
        <dsp:cNvPr id="0" name=""/>
        <dsp:cNvSpPr/>
      </dsp:nvSpPr>
      <dsp:spPr>
        <a:xfrm>
          <a:off x="632893" y="2113016"/>
          <a:ext cx="3868784" cy="449248"/>
        </a:xfrm>
        <a:custGeom>
          <a:avLst/>
          <a:gdLst/>
          <a:ahLst/>
          <a:cxnLst/>
          <a:rect l="0" t="0" r="0" b="0"/>
          <a:pathLst>
            <a:path>
              <a:moveTo>
                <a:pt x="3868784" y="0"/>
              </a:moveTo>
              <a:lnTo>
                <a:pt x="3868784" y="331987"/>
              </a:lnTo>
              <a:lnTo>
                <a:pt x="0" y="331987"/>
              </a:lnTo>
              <a:lnTo>
                <a:pt x="0" y="44924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39FD63-20F9-4DC0-9718-2C84FE8D83D9}">
      <dsp:nvSpPr>
        <dsp:cNvPr id="0" name=""/>
        <dsp:cNvSpPr/>
      </dsp:nvSpPr>
      <dsp:spPr>
        <a:xfrm>
          <a:off x="3868787" y="445261"/>
          <a:ext cx="1265783" cy="16677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5D221B-330E-467E-A250-72DB42C206FB}">
      <dsp:nvSpPr>
        <dsp:cNvPr id="0" name=""/>
        <dsp:cNvSpPr/>
      </dsp:nvSpPr>
      <dsp:spPr>
        <a:xfrm>
          <a:off x="4009429" y="578872"/>
          <a:ext cx="1265783" cy="1667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046503" y="615946"/>
        <a:ext cx="1191635" cy="1593607"/>
      </dsp:txXfrm>
    </dsp:sp>
    <dsp:sp modelId="{E2E05514-11DF-4D6E-966F-F75158E56001}">
      <dsp:nvSpPr>
        <dsp:cNvPr id="0" name=""/>
        <dsp:cNvSpPr/>
      </dsp:nvSpPr>
      <dsp:spPr>
        <a:xfrm>
          <a:off x="2" y="2562265"/>
          <a:ext cx="1265783" cy="14781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06D0E5-708B-4BCE-B7AA-F8E71AF4D5E1}">
      <dsp:nvSpPr>
        <dsp:cNvPr id="0" name=""/>
        <dsp:cNvSpPr/>
      </dsp:nvSpPr>
      <dsp:spPr>
        <a:xfrm>
          <a:off x="140644" y="2695876"/>
          <a:ext cx="1265783" cy="1478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Residence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occupation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7718" y="2732950"/>
        <a:ext cx="1191635" cy="1403973"/>
      </dsp:txXfrm>
    </dsp:sp>
    <dsp:sp modelId="{21930036-AD54-4B17-A993-9ABDB1BDBCBC}">
      <dsp:nvSpPr>
        <dsp:cNvPr id="0" name=""/>
        <dsp:cNvSpPr/>
      </dsp:nvSpPr>
      <dsp:spPr>
        <a:xfrm>
          <a:off x="1116" y="4327402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352D1-4259-45F4-919E-24D7F585A040}">
      <dsp:nvSpPr>
        <dsp:cNvPr id="0" name=""/>
        <dsp:cNvSpPr/>
      </dsp:nvSpPr>
      <dsp:spPr>
        <a:xfrm>
          <a:off x="141758" y="4461012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65300" y="4484554"/>
        <a:ext cx="1218699" cy="756688"/>
      </dsp:txXfrm>
    </dsp:sp>
    <dsp:sp modelId="{F9C71A7D-0F63-4ABC-BB9E-2A8A879D153F}">
      <dsp:nvSpPr>
        <dsp:cNvPr id="0" name=""/>
        <dsp:cNvSpPr/>
      </dsp:nvSpPr>
      <dsp:spPr>
        <a:xfrm>
          <a:off x="1548184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12130-CB2B-4979-B3C1-A44B76486FC7}">
      <dsp:nvSpPr>
        <dsp:cNvPr id="0" name=""/>
        <dsp:cNvSpPr/>
      </dsp:nvSpPr>
      <dsp:spPr>
        <a:xfrm>
          <a:off x="1688827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Nearest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and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dearest</a:t>
          </a:r>
          <a:r>
            <a:rPr lang="en-US" sz="1600" kern="1200" smtClean="0"/>
            <a:t> </a:t>
          </a:r>
          <a:endParaRPr lang="ru-RU" sz="1600" kern="1200" dirty="0"/>
        </a:p>
      </dsp:txBody>
      <dsp:txXfrm>
        <a:off x="1725901" y="2651833"/>
        <a:ext cx="1191635" cy="1566206"/>
      </dsp:txXfrm>
    </dsp:sp>
    <dsp:sp modelId="{1D31DDAF-9AD5-4527-8F1E-7ABC8ED6D06F}">
      <dsp:nvSpPr>
        <dsp:cNvPr id="0" name=""/>
        <dsp:cNvSpPr/>
      </dsp:nvSpPr>
      <dsp:spPr>
        <a:xfrm>
          <a:off x="1548184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BFA59E-DF4A-40BF-9944-DFAFA045F8A2}">
      <dsp:nvSpPr>
        <dsp:cNvPr id="0" name=""/>
        <dsp:cNvSpPr/>
      </dsp:nvSpPr>
      <dsp:spPr>
        <a:xfrm>
          <a:off x="1688827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712369" y="4646787"/>
        <a:ext cx="1218699" cy="756688"/>
      </dsp:txXfrm>
    </dsp:sp>
    <dsp:sp modelId="{F00ACC03-2DE5-4ABA-8DCB-6B4425D81B28}">
      <dsp:nvSpPr>
        <dsp:cNvPr id="0" name=""/>
        <dsp:cNvSpPr/>
      </dsp:nvSpPr>
      <dsp:spPr>
        <a:xfrm>
          <a:off x="3095252" y="2481148"/>
          <a:ext cx="1265783" cy="15460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632840-95C4-439A-B8A5-3FA935195CAF}">
      <dsp:nvSpPr>
        <dsp:cNvPr id="0" name=""/>
        <dsp:cNvSpPr/>
      </dsp:nvSpPr>
      <dsp:spPr>
        <a:xfrm>
          <a:off x="3235895" y="2614759"/>
          <a:ext cx="1265783" cy="15460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likes 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72969" y="2651833"/>
        <a:ext cx="1191635" cy="1471948"/>
      </dsp:txXfrm>
    </dsp:sp>
    <dsp:sp modelId="{FB50DE00-8453-4B03-A857-3305AA2B0DE9}">
      <dsp:nvSpPr>
        <dsp:cNvPr id="0" name=""/>
        <dsp:cNvSpPr/>
      </dsp:nvSpPr>
      <dsp:spPr>
        <a:xfrm>
          <a:off x="3095252" y="4395377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6EAFD-4DD6-44CC-B999-102F1AB5E717}">
      <dsp:nvSpPr>
        <dsp:cNvPr id="0" name=""/>
        <dsp:cNvSpPr/>
      </dsp:nvSpPr>
      <dsp:spPr>
        <a:xfrm>
          <a:off x="3235895" y="4528987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259437" y="4552529"/>
        <a:ext cx="1218699" cy="756688"/>
      </dsp:txXfrm>
    </dsp:sp>
    <dsp:sp modelId="{E18089E5-71EB-4996-9FCD-5C4A979AD0BA}">
      <dsp:nvSpPr>
        <dsp:cNvPr id="0" name=""/>
        <dsp:cNvSpPr/>
      </dsp:nvSpPr>
      <dsp:spPr>
        <a:xfrm>
          <a:off x="4642321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E0D967-669F-48E8-BB9F-994AE8C4F33B}">
      <dsp:nvSpPr>
        <dsp:cNvPr id="0" name=""/>
        <dsp:cNvSpPr/>
      </dsp:nvSpPr>
      <dsp:spPr>
        <a:xfrm>
          <a:off x="4782963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What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(s)he dislikes  </a:t>
          </a:r>
          <a:endParaRPr lang="ru-RU" sz="1600" kern="1200" dirty="0"/>
        </a:p>
      </dsp:txBody>
      <dsp:txXfrm>
        <a:off x="4820037" y="2651833"/>
        <a:ext cx="1191635" cy="1566206"/>
      </dsp:txXfrm>
    </dsp:sp>
    <dsp:sp modelId="{28B08C7B-6897-4839-9366-9E689E966EF2}">
      <dsp:nvSpPr>
        <dsp:cNvPr id="0" name=""/>
        <dsp:cNvSpPr/>
      </dsp:nvSpPr>
      <dsp:spPr>
        <a:xfrm>
          <a:off x="4642321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8FBEE-FF71-41DA-B554-46BFC03AF0EF}">
      <dsp:nvSpPr>
        <dsp:cNvPr id="0" name=""/>
        <dsp:cNvSpPr/>
      </dsp:nvSpPr>
      <dsp:spPr>
        <a:xfrm>
          <a:off x="4782963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806505" y="4646787"/>
        <a:ext cx="1218699" cy="756688"/>
      </dsp:txXfrm>
    </dsp:sp>
    <dsp:sp modelId="{17BA9D41-F07A-4C48-8B0A-8299D5C4E730}">
      <dsp:nvSpPr>
        <dsp:cNvPr id="0" name=""/>
        <dsp:cNvSpPr/>
      </dsp:nvSpPr>
      <dsp:spPr>
        <a:xfrm>
          <a:off x="6189389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9FCDD-AFBF-41BC-984E-CE44A091804E}">
      <dsp:nvSpPr>
        <dsp:cNvPr id="0" name=""/>
        <dsp:cNvSpPr/>
      </dsp:nvSpPr>
      <dsp:spPr>
        <a:xfrm>
          <a:off x="6330032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Character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367106" y="2651833"/>
        <a:ext cx="1191635" cy="1566206"/>
      </dsp:txXfrm>
    </dsp:sp>
    <dsp:sp modelId="{7A362D52-C810-46D4-8B0E-D1D7523E443B}">
      <dsp:nvSpPr>
        <dsp:cNvPr id="0" name=""/>
        <dsp:cNvSpPr/>
      </dsp:nvSpPr>
      <dsp:spPr>
        <a:xfrm>
          <a:off x="6189389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EEDC5-F4D9-468C-9BBA-2B98C3A11F53}">
      <dsp:nvSpPr>
        <dsp:cNvPr id="0" name=""/>
        <dsp:cNvSpPr/>
      </dsp:nvSpPr>
      <dsp:spPr>
        <a:xfrm>
          <a:off x="6330032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6353574" y="4646787"/>
        <a:ext cx="1218699" cy="756688"/>
      </dsp:txXfrm>
    </dsp:sp>
    <dsp:sp modelId="{C5080B85-0EE5-42E9-A297-3E342443A0F0}">
      <dsp:nvSpPr>
        <dsp:cNvPr id="0" name=""/>
        <dsp:cNvSpPr/>
      </dsp:nvSpPr>
      <dsp:spPr>
        <a:xfrm>
          <a:off x="7736458" y="2481148"/>
          <a:ext cx="1265783" cy="16403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F7C28-5EE0-4B9A-8C0D-7908757F04B7}">
      <dsp:nvSpPr>
        <dsp:cNvPr id="0" name=""/>
        <dsp:cNvSpPr/>
      </dsp:nvSpPr>
      <dsp:spPr>
        <a:xfrm>
          <a:off x="7877100" y="2614759"/>
          <a:ext cx="1265783" cy="1640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Appearance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14174" y="2651833"/>
        <a:ext cx="1191635" cy="1566206"/>
      </dsp:txXfrm>
    </dsp:sp>
    <dsp:sp modelId="{0B4A0020-AD19-4DD5-8495-7285154C7331}">
      <dsp:nvSpPr>
        <dsp:cNvPr id="0" name=""/>
        <dsp:cNvSpPr/>
      </dsp:nvSpPr>
      <dsp:spPr>
        <a:xfrm>
          <a:off x="7736458" y="4489635"/>
          <a:ext cx="1265783" cy="8037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8E0F9-FE2A-45A0-A231-F1F0A3793291}">
      <dsp:nvSpPr>
        <dsp:cNvPr id="0" name=""/>
        <dsp:cNvSpPr/>
      </dsp:nvSpPr>
      <dsp:spPr>
        <a:xfrm>
          <a:off x="7877100" y="462324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900642" y="4646787"/>
        <a:ext cx="1218699" cy="756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B8DC0-E1ED-454D-848C-2EDA46C85ABA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B9929-D1BB-4E31-BEA4-B5403ACEE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4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B9929-D1BB-4E31-BEA4-B5403ACEE5D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3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2970885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4345230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8229600" cy="53217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6871725" cy="5191970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144383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2207359"/>
            <a:ext cx="7016195" cy="3512215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177135" cy="5512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2531813"/>
            <a:ext cx="4040188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531813"/>
            <a:ext cx="4041775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3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2434130" y="1596538"/>
            <a:ext cx="763525" cy="74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2410468" y="3887115"/>
            <a:ext cx="763525" cy="74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0434" y="1505878"/>
            <a:ext cx="530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331" b="33057"/>
          <a:stretch/>
        </p:blipFill>
        <p:spPr bwMode="auto">
          <a:xfrm>
            <a:off x="2310485" y="4629126"/>
            <a:ext cx="863508" cy="82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2322656" y="3076126"/>
            <a:ext cx="851337" cy="81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34130" y="3019955"/>
            <a:ext cx="800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50246" y="3729547"/>
            <a:ext cx="731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4840" y="4497935"/>
            <a:ext cx="519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2" t="70061" r="36207" b="6418"/>
          <a:stretch/>
        </p:blipFill>
        <p:spPr bwMode="auto">
          <a:xfrm>
            <a:off x="3503065" y="3094380"/>
            <a:ext cx="763525" cy="79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501165" y="3903314"/>
            <a:ext cx="77028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3503065" y="4652878"/>
            <a:ext cx="763525" cy="74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496301" y="5342977"/>
            <a:ext cx="770289" cy="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575331" y="2979984"/>
            <a:ext cx="731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02012" y="3796455"/>
            <a:ext cx="564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 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2012" y="4465911"/>
            <a:ext cx="425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2586" y="257383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4691009" y="2573837"/>
            <a:ext cx="4357860" cy="2450045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Creative Approach to 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53016" y="5256094"/>
            <a:ext cx="5231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 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4260823" y="5256094"/>
            <a:ext cx="763525" cy="74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306621" y="5165434"/>
            <a:ext cx="7986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2" t="70061" r="36207" b="6418"/>
          <a:stretch/>
        </p:blipFill>
        <p:spPr bwMode="auto">
          <a:xfrm>
            <a:off x="5024348" y="5221422"/>
            <a:ext cx="768412" cy="73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175080" y="5034495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5" y="222195"/>
            <a:ext cx="7016195" cy="1679755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Arranging people, things and events in time and space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448965" y="854527"/>
            <a:ext cx="1234925" cy="12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74108803"/>
              </p:ext>
            </p:extLst>
          </p:nvPr>
        </p:nvGraphicFramePr>
        <p:xfrm>
          <a:off x="143555" y="2360065"/>
          <a:ext cx="8856889" cy="4275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" r="43193" b="6979"/>
          <a:stretch/>
        </p:blipFill>
        <p:spPr bwMode="auto">
          <a:xfrm>
            <a:off x="6557165" y="2360065"/>
            <a:ext cx="4724705" cy="130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2" b="5920"/>
          <a:stretch/>
        </p:blipFill>
        <p:spPr bwMode="auto">
          <a:xfrm>
            <a:off x="1212491" y="1693953"/>
            <a:ext cx="6566314" cy="517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5" y="69490"/>
            <a:ext cx="7016196" cy="91623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Developing the Plot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448965" y="854527"/>
            <a:ext cx="1234925" cy="12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448965" y="5414165"/>
            <a:ext cx="1234926" cy="1068935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365195" y="4497935"/>
            <a:ext cx="1374345" cy="1221640"/>
          </a:xfrm>
          <a:prstGeom prst="straightConnector1">
            <a:avLst/>
          </a:prstGeom>
          <a:ln w="825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5-конечная звезда 16"/>
          <p:cNvSpPr/>
          <p:nvPr/>
        </p:nvSpPr>
        <p:spPr>
          <a:xfrm>
            <a:off x="2122077" y="3429000"/>
            <a:ext cx="1234926" cy="1068935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2939680" y="2811949"/>
            <a:ext cx="1374345" cy="916230"/>
          </a:xfrm>
          <a:prstGeom prst="straightConnector1">
            <a:avLst/>
          </a:prstGeom>
          <a:ln w="825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5-конечная звезда 18"/>
          <p:cNvSpPr/>
          <p:nvPr/>
        </p:nvSpPr>
        <p:spPr>
          <a:xfrm>
            <a:off x="4100599" y="2131007"/>
            <a:ext cx="1234926" cy="1068935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4877410" y="2131007"/>
            <a:ext cx="2290575" cy="343728"/>
          </a:xfrm>
          <a:prstGeom prst="straightConnector1">
            <a:avLst/>
          </a:prstGeom>
          <a:ln w="825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5-конечная звезда 20"/>
          <p:cNvSpPr/>
          <p:nvPr/>
        </p:nvSpPr>
        <p:spPr>
          <a:xfrm>
            <a:off x="6685463" y="1138425"/>
            <a:ext cx="1704162" cy="1527050"/>
          </a:xfrm>
          <a:prstGeom prst="star5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7537544" y="2512770"/>
            <a:ext cx="0" cy="2748690"/>
          </a:xfrm>
          <a:prstGeom prst="straightConnector1">
            <a:avLst/>
          </a:prstGeom>
          <a:ln w="825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5-конечная звезда 33"/>
          <p:cNvSpPr/>
          <p:nvPr/>
        </p:nvSpPr>
        <p:spPr>
          <a:xfrm>
            <a:off x="6685463" y="5261460"/>
            <a:ext cx="1704162" cy="1527050"/>
          </a:xfrm>
          <a:prstGeom prst="star5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44725" y="4650639"/>
            <a:ext cx="1517900" cy="763525"/>
          </a:xfrm>
          <a:prstGeom prst="rect">
            <a:avLst/>
          </a:prstGeom>
          <a:solidFill>
            <a:srgbClr val="FFFF00">
              <a:alpha val="17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Exposition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67922" y="3047237"/>
            <a:ext cx="1517900" cy="763525"/>
          </a:xfrm>
          <a:prstGeom prst="rect">
            <a:avLst/>
          </a:prstGeom>
          <a:solidFill>
            <a:srgbClr val="FFFF00">
              <a:alpha val="17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 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867902" y="1749245"/>
            <a:ext cx="1517900" cy="763525"/>
          </a:xfrm>
          <a:prstGeom prst="rect">
            <a:avLst/>
          </a:prstGeom>
          <a:solidFill>
            <a:srgbClr val="FFFF00">
              <a:alpha val="17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2, 3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etc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778594" y="2665474"/>
            <a:ext cx="1517900" cy="763525"/>
          </a:xfrm>
          <a:prstGeom prst="rect">
            <a:avLst/>
          </a:prstGeom>
          <a:solidFill>
            <a:srgbClr val="FFFF00">
              <a:alpha val="17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CLIMAX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82820" y="6057056"/>
            <a:ext cx="1670605" cy="763525"/>
          </a:xfrm>
          <a:prstGeom prst="rect">
            <a:avLst/>
          </a:prstGeom>
          <a:solidFill>
            <a:srgbClr val="FFFF00">
              <a:alpha val="65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Resolution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441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9" grpId="0" animBg="1"/>
      <p:bldP spid="21" grpId="0" animBg="1"/>
      <p:bldP spid="34" grpId="0" animBg="1"/>
      <p:bldP spid="32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4886342" y="2311894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4086695" y="5143555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754375" y="5261460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1976015" y="3734256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143555" y="2868927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1286868" y="1344338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8720" y="69490"/>
            <a:ext cx="7015280" cy="106893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Narrative Tense Forms Correctly </a:t>
            </a:r>
            <a:endParaRPr lang="ru-RU" sz="3200" b="1" dirty="0">
              <a:solidFill>
                <a:srgbClr val="FF9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304156" y="4650640"/>
            <a:ext cx="8390879" cy="305410"/>
          </a:xfrm>
          <a:prstGeom prst="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43555" y="2359914"/>
            <a:ext cx="1985165" cy="1069088"/>
          </a:xfrm>
          <a:prstGeom prst="bevel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Background action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430659" y="1749244"/>
            <a:ext cx="2137871" cy="1068630"/>
          </a:xfrm>
          <a:prstGeom prst="bevel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of the Plot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6838043" y="2359912"/>
            <a:ext cx="2137869" cy="1069087"/>
          </a:xfrm>
          <a:prstGeom prst="bevel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Flashbacks</a:t>
            </a:r>
            <a:endPara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985406" y="3428999"/>
            <a:ext cx="301462" cy="122164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348864" y="2817874"/>
            <a:ext cx="301462" cy="1832765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756246" y="3429002"/>
            <a:ext cx="301462" cy="122164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54308" y="5095462"/>
            <a:ext cx="2290574" cy="1553632"/>
          </a:xfrm>
          <a:prstGeom prst="roundRect">
            <a:avLst/>
          </a:prstGeom>
          <a:solidFill>
            <a:srgbClr val="FF9E1D">
              <a:alpha val="87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3555" y="5112105"/>
            <a:ext cx="2290574" cy="1553632"/>
          </a:xfrm>
          <a:prstGeom prst="roundRect">
            <a:avLst/>
          </a:prstGeom>
          <a:solidFill>
            <a:srgbClr val="FF9E1D">
              <a:alpha val="85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685338" y="5112105"/>
            <a:ext cx="2290574" cy="1553632"/>
          </a:xfrm>
          <a:prstGeom prst="roundRect">
            <a:avLst/>
          </a:prstGeom>
          <a:solidFill>
            <a:srgbClr val="FF9E1D">
              <a:alpha val="84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6499521" y="1189964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34931" r="9508" b="36729"/>
          <a:stretch/>
        </p:blipFill>
        <p:spPr bwMode="auto">
          <a:xfrm>
            <a:off x="5578662" y="3634913"/>
            <a:ext cx="3116373" cy="8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1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7177135" cy="990294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Production </a:t>
            </a:r>
            <a:endParaRPr lang="ru-RU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925" y="1848617"/>
            <a:ext cx="7514075" cy="50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0421" y="142820"/>
            <a:ext cx="3986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Good Story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62758" y="3135990"/>
            <a:ext cx="6341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Has an 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intriguing plot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078" y="2207360"/>
            <a:ext cx="88398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Grabs your attention from the start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6490" y="1032103"/>
            <a:ext cx="7557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Has a powerful message</a:t>
            </a:r>
            <a:endParaRPr lang="ru-RU" sz="5400" b="1" cap="none" spc="1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2578" y="4352974"/>
            <a:ext cx="6561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Has vivid descriptions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05407" y="5566870"/>
            <a:ext cx="5796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Has a happy ending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231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7177135" cy="990294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Kinds of Stories</a:t>
            </a:r>
            <a:endParaRPr lang="ru-RU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39319135"/>
              </p:ext>
            </p:extLst>
          </p:nvPr>
        </p:nvGraphicFramePr>
        <p:xfrm>
          <a:off x="1823310" y="1118574"/>
          <a:ext cx="7301981" cy="5739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802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69490"/>
            <a:ext cx="7024430" cy="91623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Choosing characters </a:t>
            </a:r>
            <a:endParaRPr lang="en-US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92245" y="1176865"/>
            <a:ext cx="4581150" cy="1030495"/>
          </a:xfrm>
          <a:prstGeom prst="roundRect">
            <a:avLst/>
          </a:prstGeom>
          <a:solidFill>
            <a:srgbClr val="FFC000"/>
          </a:solidFill>
          <a:ln>
            <a:solidFill>
              <a:srgbClr val="FF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protagonist 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5" r="9696"/>
          <a:stretch/>
        </p:blipFill>
        <p:spPr bwMode="auto">
          <a:xfrm>
            <a:off x="109456" y="3866591"/>
            <a:ext cx="2804432" cy="274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1" b="10033"/>
          <a:stretch/>
        </p:blipFill>
        <p:spPr bwMode="auto">
          <a:xfrm>
            <a:off x="3085295" y="3118298"/>
            <a:ext cx="2809781" cy="349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0" t="1612" r="23028" b="2427"/>
          <a:stretch/>
        </p:blipFill>
        <p:spPr bwMode="auto">
          <a:xfrm>
            <a:off x="6051609" y="2512768"/>
            <a:ext cx="2986181" cy="410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14931" r="10002" b="16590"/>
          <a:stretch/>
        </p:blipFill>
        <p:spPr bwMode="auto">
          <a:xfrm>
            <a:off x="-1" y="1802045"/>
            <a:ext cx="2858851" cy="200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1890806"/>
            <a:ext cx="2630084" cy="18324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279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7177135" cy="99029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 a Character Profile</a:t>
            </a:r>
            <a:endParaRPr lang="ru-RU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312751"/>
              </p:ext>
            </p:extLst>
          </p:nvPr>
        </p:nvGraphicFramePr>
        <p:xfrm>
          <a:off x="0" y="1138425"/>
          <a:ext cx="9144000" cy="587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448965" y="680310"/>
            <a:ext cx="961814" cy="91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7" t="3180" r="13238"/>
          <a:stretch/>
        </p:blipFill>
        <p:spPr bwMode="auto">
          <a:xfrm>
            <a:off x="5577865" y="1596540"/>
            <a:ext cx="1649151" cy="169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7" t="3180" r="13238"/>
          <a:stretch/>
        </p:blipFill>
        <p:spPr bwMode="auto">
          <a:xfrm>
            <a:off x="1976015" y="1596540"/>
            <a:ext cx="1649151" cy="169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05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14931" r="10002" b="16590"/>
          <a:stretch/>
        </p:blipFill>
        <p:spPr bwMode="auto">
          <a:xfrm>
            <a:off x="-1" y="1138425"/>
            <a:ext cx="2858851" cy="200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69490"/>
            <a:ext cx="7024430" cy="91623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Choosing characters </a:t>
            </a:r>
            <a:endParaRPr lang="en-US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92245" y="1176865"/>
            <a:ext cx="4581150" cy="1030495"/>
          </a:xfrm>
          <a:prstGeom prst="roundRect">
            <a:avLst/>
          </a:prstGeom>
          <a:solidFill>
            <a:srgbClr val="FFC000"/>
          </a:solidFill>
          <a:ln>
            <a:solidFill>
              <a:srgbClr val="FF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antagonist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r="27488"/>
          <a:stretch/>
        </p:blipFill>
        <p:spPr bwMode="auto">
          <a:xfrm>
            <a:off x="3044950" y="2798363"/>
            <a:ext cx="3054100" cy="3589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3" t="5470" r="22336"/>
          <a:stretch/>
        </p:blipFill>
        <p:spPr bwMode="auto">
          <a:xfrm>
            <a:off x="6264028" y="2933856"/>
            <a:ext cx="2748690" cy="345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4" r="6612" b="9102"/>
          <a:stretch/>
        </p:blipFill>
        <p:spPr bwMode="auto">
          <a:xfrm>
            <a:off x="138980" y="2512770"/>
            <a:ext cx="2753263" cy="38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38980" y="826058"/>
            <a:ext cx="2630084" cy="18324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92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7177135" cy="99029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 a Character Profile</a:t>
            </a:r>
            <a:endParaRPr lang="ru-RU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6217367"/>
              </p:ext>
            </p:extLst>
          </p:nvPr>
        </p:nvGraphicFramePr>
        <p:xfrm>
          <a:off x="0" y="1017767"/>
          <a:ext cx="9144000" cy="587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448965" y="680310"/>
            <a:ext cx="961814" cy="91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345" y="1443835"/>
            <a:ext cx="1804278" cy="180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197" y="1440014"/>
            <a:ext cx="1804278" cy="180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57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14931" r="10002" b="16590"/>
          <a:stretch/>
        </p:blipFill>
        <p:spPr bwMode="auto">
          <a:xfrm>
            <a:off x="-1" y="1138425"/>
            <a:ext cx="2858851" cy="200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69490"/>
            <a:ext cx="7024430" cy="916230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Choosing characters </a:t>
            </a:r>
            <a:endParaRPr lang="en-US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419295" y="1233997"/>
            <a:ext cx="4581150" cy="1030495"/>
          </a:xfrm>
          <a:prstGeom prst="roundRect">
            <a:avLst/>
          </a:prstGeom>
          <a:solidFill>
            <a:srgbClr val="FFC000"/>
          </a:solidFill>
          <a:ln>
            <a:solidFill>
              <a:srgbClr val="FF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Supporting ones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382" y="1138425"/>
            <a:ext cx="2630084" cy="18324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and position in the stor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endParaRPr lang="ru-RU" sz="105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023755"/>
            <a:ext cx="9144001" cy="383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21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5" b="4827"/>
          <a:stretch/>
        </p:blipFill>
        <p:spPr bwMode="auto">
          <a:xfrm>
            <a:off x="0" y="0"/>
            <a:ext cx="9200838" cy="694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4374" y="2665475"/>
            <a:ext cx="4733855" cy="397033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the act or process of telling a story or describing what happens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3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048" y="4343400"/>
            <a:ext cx="16573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9"/>
          <a:stretch/>
        </p:blipFill>
        <p:spPr bwMode="auto">
          <a:xfrm>
            <a:off x="6516216" y="1416900"/>
            <a:ext cx="2627784" cy="176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46"/>
          <a:stretch/>
        </p:blipFill>
        <p:spPr bwMode="auto">
          <a:xfrm>
            <a:off x="3977488" y="1007454"/>
            <a:ext cx="2610222" cy="133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41" y="2636912"/>
            <a:ext cx="3552056" cy="230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0"/>
            <a:ext cx="8445624" cy="1143000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Things </a:t>
            </a:r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(whose are they</a:t>
            </a:r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?)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39" y="0"/>
            <a:ext cx="2482581" cy="16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951" y="1398948"/>
            <a:ext cx="2512138" cy="188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45" y="4797152"/>
            <a:ext cx="1799071" cy="1971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41" y="4833874"/>
            <a:ext cx="2601286" cy="202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23" y="3284984"/>
            <a:ext cx="2367867" cy="177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6" r="5680" b="11885"/>
          <a:stretch/>
        </p:blipFill>
        <p:spPr bwMode="auto">
          <a:xfrm>
            <a:off x="4275715" y="2552356"/>
            <a:ext cx="2013768" cy="242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8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0"/>
            <a:ext cx="725891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Opening Sentence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823310" y="1291130"/>
            <a:ext cx="7024430" cy="51919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448965" y="680310"/>
            <a:ext cx="961814" cy="91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2725"/>
            <a:ext cx="9278115" cy="618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062725"/>
            <a:ext cx="9144000" cy="61839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__________________________ knew from the very beginning that it would be a journey to remember.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932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0"/>
            <a:ext cx="725891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Brainstorming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823310" y="1291130"/>
            <a:ext cx="7024430" cy="51919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448965" y="680310"/>
            <a:ext cx="961814" cy="91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2725"/>
            <a:ext cx="9278115" cy="618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062725"/>
            <a:ext cx="9144000" cy="61839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did _______ travel from?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did </a:t>
            </a: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did the journey begin?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did </a:t>
            </a: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 with?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did _______ decide to travel?</a:t>
            </a:r>
          </a:p>
          <a:p>
            <a:pPr marL="914400" indent="-914400" algn="just">
              <a:buAutoNum type="arabicParenR"/>
            </a:pP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hat things did </a:t>
            </a: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did </a:t>
            </a: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meet on the way?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happened on the way?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the ending happy?</a:t>
            </a:r>
          </a:p>
          <a:p>
            <a:pPr marL="914400" indent="-914400" algn="just">
              <a:buAutoNum type="arabicParenR"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did </a:t>
            </a:r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 like at the end of the story?</a:t>
            </a:r>
          </a:p>
        </p:txBody>
      </p:sp>
    </p:spTree>
    <p:extLst>
      <p:ext uri="{BB962C8B-B14F-4D97-AF65-F5344CB8AC3E}">
        <p14:creationId xmlns:p14="http://schemas.microsoft.com/office/powerpoint/2010/main" val="40387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Narration Vector </a:t>
            </a:r>
            <a:endParaRPr lang="ru-RU" sz="6000" b="1" dirty="0">
              <a:solidFill>
                <a:srgbClr val="FF9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304156" y="4650640"/>
            <a:ext cx="8390879" cy="305410"/>
          </a:xfrm>
          <a:prstGeom prst="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304156" y="2665475"/>
            <a:ext cx="1519154" cy="763525"/>
          </a:xfrm>
          <a:prstGeom prst="bevel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Exposition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740018" y="2054350"/>
            <a:ext cx="1519154" cy="763525"/>
          </a:xfrm>
          <a:prstGeom prst="bevel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Climax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6862575" y="2665475"/>
            <a:ext cx="1519154" cy="763525"/>
          </a:xfrm>
          <a:prstGeom prst="bevel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Resolution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882207" y="3429000"/>
            <a:ext cx="301462" cy="122164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348864" y="2817874"/>
            <a:ext cx="301462" cy="1832765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71421" y="3429000"/>
            <a:ext cx="301462" cy="122164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517900" y="2665475"/>
            <a:ext cx="2443280" cy="1985164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Rising action 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4877410" y="2665475"/>
            <a:ext cx="2443280" cy="1985164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Falling action 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157" y="4956048"/>
            <a:ext cx="1221640" cy="1832460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62020" y="5185107"/>
            <a:ext cx="2222118" cy="1374345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60434" y="4957154"/>
            <a:ext cx="1221640" cy="1832460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622152" y="4956048"/>
            <a:ext cx="1221640" cy="1832460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249303" y="5185106"/>
            <a:ext cx="2222118" cy="1374345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28720" y="1596540"/>
            <a:ext cx="1221640" cy="1832460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events +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events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88230" y="1605890"/>
            <a:ext cx="1221640" cy="1832460"/>
          </a:xfrm>
          <a:prstGeom prst="roundRect">
            <a:avLst/>
          </a:prstGeom>
          <a:solidFill>
            <a:srgbClr val="FF9E1D">
              <a:alpha val="6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events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38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0"/>
            <a:ext cx="725891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Intriguing Title 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823310" y="1291130"/>
            <a:ext cx="7024430" cy="51919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448965" y="680310"/>
            <a:ext cx="961814" cy="91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2725"/>
            <a:ext cx="9278115" cy="618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062725"/>
            <a:ext cx="9144000" cy="61839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553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0"/>
            <a:ext cx="725891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 – appraisal  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34510659"/>
              </p:ext>
            </p:extLst>
          </p:nvPr>
        </p:nvGraphicFramePr>
        <p:xfrm>
          <a:off x="1824038" y="1290638"/>
          <a:ext cx="70231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1550"/>
                <a:gridCol w="351155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448965" y="680310"/>
            <a:ext cx="961814" cy="91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2725"/>
            <a:ext cx="9278115" cy="618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062725"/>
            <a:ext cx="9144000" cy="61839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780084"/>
              </p:ext>
            </p:extLst>
          </p:nvPr>
        </p:nvGraphicFramePr>
        <p:xfrm>
          <a:off x="0" y="1780663"/>
          <a:ext cx="9134560" cy="5085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764"/>
                <a:gridCol w="1621796"/>
              </a:tblGrid>
              <a:tr h="511756">
                <a:tc>
                  <a:txBody>
                    <a:bodyPr/>
                    <a:lstStyle/>
                    <a:p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1)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 Thought of the protagonist 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384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2) 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Thought of the antagonist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10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3) 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Thought of the supporting characters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062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4) 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Thought of the necessary things used by characters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18864">
                <a:tc>
                  <a:txBody>
                    <a:bodyPr/>
                    <a:lstStyle/>
                    <a:p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5) Brainstormed the contents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18864">
                <a:tc>
                  <a:txBody>
                    <a:bodyPr/>
                    <a:lstStyle/>
                    <a:p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6) Developed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 the plot following the narration vector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728060">
                <a:tc>
                  <a:txBody>
                    <a:bodyPr/>
                    <a:lstStyle/>
                    <a:p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7) Implied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 a message which teaches readers a lesson of life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18864">
                <a:tc>
                  <a:txBody>
                    <a:bodyPr/>
                    <a:lstStyle/>
                    <a:p>
                      <a:r>
                        <a:rPr lang="en-US" sz="2600" b="1" dirty="0" smtClean="0">
                          <a:solidFill>
                            <a:schemeClr val="tx1"/>
                          </a:solidFill>
                        </a:rPr>
                        <a:t>8) Written</a:t>
                      </a:r>
                      <a:r>
                        <a:rPr lang="en-US" sz="2600" b="1" baseline="0" dirty="0" smtClean="0">
                          <a:solidFill>
                            <a:schemeClr val="tx1"/>
                          </a:solidFill>
                        </a:rPr>
                        <a:t> the story</a:t>
                      </a:r>
                      <a:endParaRPr lang="ru-RU" sz="2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823310" y="985721"/>
            <a:ext cx="7320689" cy="763524"/>
          </a:xfrm>
          <a:prstGeom prst="roundRect">
            <a:avLst/>
          </a:prstGeom>
          <a:solidFill>
            <a:srgbClr val="FFC000"/>
          </a:solidFill>
          <a:ln>
            <a:solidFill>
              <a:srgbClr val="FF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have: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465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7177135" cy="990294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 </a:t>
            </a:r>
            <a:endParaRPr lang="ru-RU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265" y="-14053"/>
            <a:ext cx="9611265" cy="6872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1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74" y="-18157"/>
            <a:ext cx="9172973" cy="690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0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13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755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977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Career applications</a:t>
            </a:r>
            <a:endParaRPr lang="ru-RU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46646237"/>
              </p:ext>
            </p:extLst>
          </p:nvPr>
        </p:nvGraphicFramePr>
        <p:xfrm>
          <a:off x="600416" y="1291130"/>
          <a:ext cx="8543584" cy="5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101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Universities to apply for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310" y="1957860"/>
            <a:ext cx="7320690" cy="490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84818" y="985720"/>
            <a:ext cx="7359182" cy="972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State University of Cinematography of the Russian Federation (Moscow)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-1500000">
            <a:off x="284735" y="3720755"/>
            <a:ext cx="7940660" cy="137434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Department of Scriptwriting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928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818" y="1967131"/>
            <a:ext cx="7359182" cy="488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Universities to apply for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84818" y="985720"/>
            <a:ext cx="7359182" cy="972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Moscow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 University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-1500000">
            <a:off x="284735" y="3720755"/>
            <a:ext cx="7940660" cy="137434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Department of Journalism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940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Universities to apply for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84818" y="985720"/>
            <a:ext cx="7359182" cy="972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Moscow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Literature University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818" y="1971440"/>
            <a:ext cx="7805575" cy="488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57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Engaging Activities </a:t>
            </a:r>
            <a:endParaRPr lang="ru-RU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925" y="1848617"/>
            <a:ext cx="7514075" cy="50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84818" y="985720"/>
            <a:ext cx="7359182" cy="972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we need to write an engaging story?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448965" y="2207360"/>
            <a:ext cx="3512215" cy="262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4877410" y="3734410"/>
            <a:ext cx="3512215" cy="262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870" y="2921732"/>
            <a:ext cx="30424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Talent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2315" y="4448782"/>
            <a:ext cx="30424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Tools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946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10" y="69491"/>
            <a:ext cx="8229600" cy="990294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Lesson Objective</a:t>
            </a:r>
            <a:endParaRPr lang="ru-RU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84818" y="985720"/>
            <a:ext cx="7359182" cy="972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the end of the lesson we’ll be able to: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790" y="1957860"/>
            <a:ext cx="7350210" cy="4900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3554" y="1957860"/>
            <a:ext cx="9000445" cy="4900139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anose="04020505051007020D02" pitchFamily="82" charset="0"/>
              </a:rPr>
              <a:t>Write a story to be published in a yearly journal of Gymnasia 11 </a:t>
            </a:r>
            <a:endParaRPr lang="ru-RU" sz="75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301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70" y="1071083"/>
            <a:ext cx="8528089" cy="578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69490"/>
            <a:ext cx="7024430" cy="91623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Story Tool Kit </a:t>
            </a:r>
            <a:endParaRPr lang="en-US" sz="7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304156" y="604485"/>
            <a:ext cx="1176412" cy="114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1" t="38607" r="18662" b="33057"/>
          <a:stretch/>
        </p:blipFill>
        <p:spPr bwMode="auto">
          <a:xfrm>
            <a:off x="5335525" y="3292729"/>
            <a:ext cx="3459154" cy="336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4" t="7315" r="33863" b="66605"/>
          <a:stretch/>
        </p:blipFill>
        <p:spPr bwMode="auto">
          <a:xfrm>
            <a:off x="1670604" y="1335468"/>
            <a:ext cx="3512215" cy="262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05508" y="2092400"/>
            <a:ext cx="30424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People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2" t="68641" r="35656" b="5111"/>
          <a:stretch/>
        </p:blipFill>
        <p:spPr bwMode="auto">
          <a:xfrm>
            <a:off x="304155" y="4168862"/>
            <a:ext cx="4420550" cy="2310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59785" y="4662440"/>
            <a:ext cx="30424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8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Events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43900" y="4314051"/>
            <a:ext cx="30424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8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Things </a:t>
            </a:r>
            <a:endParaRPr lang="ru-RU" sz="80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450</Words>
  <Application>Microsoft Office PowerPoint</Application>
  <PresentationFormat>Экран (4:3)</PresentationFormat>
  <Paragraphs>149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Creative Approach to </vt:lpstr>
      <vt:lpstr>Презентация PowerPoint</vt:lpstr>
      <vt:lpstr>Career applications</vt:lpstr>
      <vt:lpstr>Universities to apply for</vt:lpstr>
      <vt:lpstr>Universities to apply for</vt:lpstr>
      <vt:lpstr>Universities to apply for</vt:lpstr>
      <vt:lpstr>Engaging Activities </vt:lpstr>
      <vt:lpstr>The Lesson Objective</vt:lpstr>
      <vt:lpstr>Story Tool Kit </vt:lpstr>
      <vt:lpstr>Arranging people, things and events in time and space</vt:lpstr>
      <vt:lpstr>Developing the Plot</vt:lpstr>
      <vt:lpstr>Using Narrative Tense Forms Correctly </vt:lpstr>
      <vt:lpstr>Production </vt:lpstr>
      <vt:lpstr>Kinds of Stories</vt:lpstr>
      <vt:lpstr>Choosing characters </vt:lpstr>
      <vt:lpstr>Creating a Character Profile</vt:lpstr>
      <vt:lpstr>Choosing characters </vt:lpstr>
      <vt:lpstr>Creating a Character Profile</vt:lpstr>
      <vt:lpstr>Choosing characters </vt:lpstr>
      <vt:lpstr>Things (whose are they?)</vt:lpstr>
      <vt:lpstr>The Opening Sentence</vt:lpstr>
      <vt:lpstr>Brainstorming</vt:lpstr>
      <vt:lpstr>The Narration Vector </vt:lpstr>
      <vt:lpstr>The Intriguing Title </vt:lpstr>
      <vt:lpstr>Self – appraisal  </vt:lpstr>
      <vt:lpstr>The End 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Button</cp:lastModifiedBy>
  <cp:revision>73</cp:revision>
  <dcterms:created xsi:type="dcterms:W3CDTF">2013-08-21T19:17:07Z</dcterms:created>
  <dcterms:modified xsi:type="dcterms:W3CDTF">2016-03-18T21:05:53Z</dcterms:modified>
</cp:coreProperties>
</file>