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1" r:id="rId13"/>
    <p:sldId id="266" r:id="rId14"/>
    <p:sldId id="268" r:id="rId15"/>
    <p:sldId id="269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5%D1%89%D1%8C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u.wikipedia.org/wiki/%D0%94%D0%B0%D1%80%D0%B5%D0%BD%D0%B8%D0%B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85926"/>
            <a:ext cx="7858180" cy="434023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Урок </a:t>
            </a:r>
            <a:r>
              <a:rPr lang="ru-RU" smtClean="0"/>
              <a:t>технологии </a:t>
            </a:r>
          </a:p>
          <a:p>
            <a:pPr algn="ctr">
              <a:buNone/>
            </a:pPr>
            <a:r>
              <a:rPr lang="ru-RU" dirty="0" smtClean="0"/>
              <a:t>3 класс УМК «Школа России»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Тема «Упаковка подарка»</a:t>
            </a:r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1800" dirty="0" smtClean="0"/>
              <a:t>Осодоева Елена Александровна</a:t>
            </a:r>
          </a:p>
          <a:p>
            <a:pPr algn="r">
              <a:buNone/>
            </a:pPr>
            <a:r>
              <a:rPr lang="ru-RU" sz="1800" dirty="0" smtClean="0"/>
              <a:t>у</a:t>
            </a:r>
            <a:r>
              <a:rPr lang="ru-RU" sz="1800" dirty="0" smtClean="0"/>
              <a:t>читель  начальных классов</a:t>
            </a:r>
          </a:p>
          <a:p>
            <a:pPr algn="r">
              <a:buNone/>
            </a:pPr>
            <a:r>
              <a:rPr lang="ru-RU" sz="1800" dirty="0" smtClean="0"/>
              <a:t>МБОУ «Железногорская СОШ №4»</a:t>
            </a:r>
          </a:p>
          <a:p>
            <a:pPr algn="r">
              <a:buNone/>
            </a:pPr>
            <a:r>
              <a:rPr lang="ru-RU" sz="1800" dirty="0" smtClean="0"/>
              <a:t>г.Железногорска-Илимского</a:t>
            </a:r>
          </a:p>
          <a:p>
            <a:pPr algn="r">
              <a:buNone/>
            </a:pPr>
            <a:r>
              <a:rPr lang="ru-RU" sz="1800" dirty="0" smtClean="0"/>
              <a:t>Иркутской области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dirty="0" smtClean="0"/>
              <a:t>Тема: </a:t>
            </a:r>
            <a:r>
              <a:rPr lang="ru-RU" b="1" dirty="0" smtClean="0"/>
              <a:t>Упаковка-часть подарка. Изготовление упаковки</a:t>
            </a:r>
            <a:endParaRPr lang="ru-RU" dirty="0"/>
          </a:p>
        </p:txBody>
      </p:sp>
      <p:pic>
        <p:nvPicPr>
          <p:cNvPr id="4" name="Содержимое 3" descr="http://funny-kids.net/uploads/posts/2013-10/1381862430_bumazhniy_tort00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00884" y="2294985"/>
            <a:ext cx="4142232" cy="313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        </a:t>
            </a:r>
            <a:r>
              <a:rPr lang="ru-RU" sz="2400" dirty="0" smtClean="0"/>
              <a:t>Замечательная идея упаковать подарки или гостинцы в бумажный торт! Рассчитать количество кусочков торта совсем не трудно и каждому из приглашенных достанется на память сладкий сюрприз, подарок, пожелание</a:t>
            </a:r>
            <a:endParaRPr lang="ru-RU" sz="2400" dirty="0"/>
          </a:p>
        </p:txBody>
      </p:sp>
      <p:pic>
        <p:nvPicPr>
          <p:cNvPr id="4" name="Содержимое 3" descr="http://www.diy.ru/media/st/6f/6a/fd/cb527b18f9a7a67e7a935fcdc1575c426c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0" y="2214554"/>
            <a:ext cx="550072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Чертёж развёртки упаковки</a:t>
            </a:r>
            <a:endParaRPr lang="ru-RU" dirty="0"/>
          </a:p>
        </p:txBody>
      </p:sp>
      <p:pic>
        <p:nvPicPr>
          <p:cNvPr id="4" name="Содержимое 3" descr="http://tsvetyzhizni.ru/wp-content/uploads/2014/02/image_29-300x26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547260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funny-kids.net/uploads/posts/2013-10/1381865913_bumazhniy_tort02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57752" y="2000241"/>
            <a:ext cx="37407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90465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Последовательность выполнения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1. Вырежьте чертёж, сделайте надрез;</a:t>
            </a:r>
            <a:br>
              <a:rPr lang="ru-RU" sz="4000" dirty="0" smtClean="0"/>
            </a:br>
            <a:r>
              <a:rPr lang="ru-RU" sz="4000" dirty="0" smtClean="0"/>
              <a:t>2. Согните по размеченным линиям;</a:t>
            </a:r>
            <a:br>
              <a:rPr lang="ru-RU" sz="4000" dirty="0" smtClean="0"/>
            </a:br>
            <a:r>
              <a:rPr lang="ru-RU" sz="4000" dirty="0" smtClean="0"/>
              <a:t>3. Склейте заготовку;</a:t>
            </a:r>
            <a:br>
              <a:rPr lang="ru-RU" sz="4000" dirty="0" smtClean="0"/>
            </a:br>
            <a:r>
              <a:rPr lang="ru-RU" sz="4000" dirty="0" smtClean="0"/>
              <a:t>4. Украсьте </a:t>
            </a:r>
            <a:r>
              <a:rPr lang="ru-RU" sz="2700" dirty="0" smtClean="0"/>
              <a:t>(по желанию);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5. Заполните упаковку</a:t>
            </a:r>
            <a:br>
              <a:rPr lang="ru-RU" sz="4000" dirty="0" smtClean="0"/>
            </a:br>
            <a:r>
              <a:rPr lang="ru-RU" sz="4000" dirty="0" smtClean="0"/>
              <a:t>сюрпризом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dirty="0" smtClean="0"/>
              <a:t>  </a:t>
            </a:r>
            <a:r>
              <a:rPr lang="ru-RU" sz="4800" b="1" dirty="0" smtClean="0">
                <a:solidFill>
                  <a:srgbClr val="FF0000"/>
                </a:solidFill>
              </a:rPr>
              <a:t> ! </a:t>
            </a:r>
            <a:r>
              <a:rPr lang="ru-RU" sz="2400" dirty="0" smtClean="0"/>
              <a:t>1. </a:t>
            </a:r>
            <a:r>
              <a:rPr lang="ru-RU" sz="2700" dirty="0" smtClean="0"/>
              <a:t>Перед сгибанием, проведите по размеченным линиям тупой стороной лезвия ножниц. </a:t>
            </a:r>
            <a:br>
              <a:rPr lang="ru-RU" sz="2700" dirty="0" smtClean="0"/>
            </a:br>
            <a:r>
              <a:rPr lang="ru-RU" b="1" dirty="0" smtClean="0">
                <a:solidFill>
                  <a:srgbClr val="FF0000"/>
                </a:solidFill>
              </a:rPr>
              <a:t>   !  </a:t>
            </a:r>
            <a:r>
              <a:rPr lang="ru-RU" sz="2700" dirty="0" smtClean="0"/>
              <a:t>2. По каждому сгибу проведите ребром линейки.</a:t>
            </a:r>
            <a:br>
              <a:rPr lang="ru-RU" sz="2700" dirty="0" smtClean="0"/>
            </a:br>
            <a:r>
              <a:rPr lang="ru-RU" sz="2700" dirty="0" smtClean="0"/>
              <a:t> Сгибы будут точнее и чётче.</a:t>
            </a:r>
            <a:endParaRPr lang="ru-RU" sz="2700" dirty="0"/>
          </a:p>
        </p:txBody>
      </p:sp>
      <p:pic>
        <p:nvPicPr>
          <p:cNvPr id="4" name="Содержимое 3" descr="http://funny-kids.net/uploads/posts/2013-10/1381862970_bumazhniy_tort00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71736" y="3143248"/>
            <a:ext cx="4064000" cy="290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! 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1. Клей нанесите тонким слоем.</a:t>
            </a:r>
            <a:br>
              <a:rPr lang="ru-RU" sz="2400" dirty="0" smtClean="0"/>
            </a:br>
            <a:r>
              <a:rPr lang="ru-RU" b="1" dirty="0" smtClean="0">
                <a:solidFill>
                  <a:srgbClr val="FF0000"/>
                </a:solidFill>
              </a:rPr>
              <a:t>      ! </a:t>
            </a:r>
            <a:r>
              <a:rPr lang="ru-RU" sz="2400" dirty="0" smtClean="0"/>
              <a:t>2. При работе с клеем пользуйтесь салфеткой.</a:t>
            </a:r>
            <a:br>
              <a:rPr lang="ru-RU" sz="2400" dirty="0" smtClean="0"/>
            </a:br>
            <a:r>
              <a:rPr lang="ru-RU" sz="2400" dirty="0" smtClean="0"/>
              <a:t>            Работа будет аккуратнее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http://funny-kids.net/uploads/posts/2013-10/1381863137_bumazhniy_tort00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4408264" cy="322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unny-kids.net/uploads/posts/2013-10/1381863285_bumazhniy_tort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71810"/>
            <a:ext cx="4323783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85926"/>
            <a:ext cx="7858180" cy="4340237"/>
          </a:xfrm>
        </p:spPr>
        <p:txBody>
          <a:bodyPr/>
          <a:lstStyle/>
          <a:p>
            <a:pPr lvl="0"/>
            <a:r>
              <a:rPr lang="ru-RU" b="1" dirty="0" smtClean="0"/>
              <a:t>У меня хорошее настроение, потому что …</a:t>
            </a:r>
            <a:endParaRPr lang="ru-RU" dirty="0" smtClean="0"/>
          </a:p>
          <a:p>
            <a:pPr lvl="0"/>
            <a:r>
              <a:rPr lang="ru-RU" b="1" dirty="0" smtClean="0"/>
              <a:t>Я доволен, но …</a:t>
            </a:r>
            <a:endParaRPr lang="ru-RU" dirty="0" smtClean="0"/>
          </a:p>
          <a:p>
            <a:pPr lvl="0"/>
            <a:r>
              <a:rPr lang="ru-RU" b="1" dirty="0" smtClean="0"/>
              <a:t>Я огорчена, потому что …</a:t>
            </a:r>
            <a:endParaRPr lang="ru-RU" dirty="0" smtClean="0"/>
          </a:p>
          <a:p>
            <a:pPr lvl="0"/>
            <a:r>
              <a:rPr lang="ru-RU" b="1" dirty="0" smtClean="0"/>
              <a:t>Мне понравилось …</a:t>
            </a:r>
            <a:endParaRPr lang="ru-RU" dirty="0" smtClean="0"/>
          </a:p>
          <a:p>
            <a:pPr lvl="0"/>
            <a:r>
              <a:rPr lang="ru-RU" b="1" dirty="0" smtClean="0"/>
              <a:t>Я научился 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vsesvoimirykami.ru/wp-content/uploads/2012/09/podarok-na-den-materi-svoimi-rukam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85926"/>
            <a:ext cx="500066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missdream.ru/wp-content/uploads/2011/01/ypakovka_8_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85926"/>
            <a:ext cx="371477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hoppodarki.com/uploads/posts/2012-09/1347291735_podarok-otchimu-na-23-fevral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717032"/>
            <a:ext cx="439248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559496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err="1" smtClean="0"/>
              <a:t>Пода́рок</a:t>
            </a:r>
            <a:r>
              <a:rPr lang="ru-RU" sz="4000" dirty="0" smtClean="0"/>
              <a:t> —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hlinkClick r:id="rId3" tooltip="Вещь"/>
              </a:rPr>
              <a:t>вещь</a:t>
            </a:r>
            <a:r>
              <a:rPr lang="ru-RU" sz="3600" dirty="0" smtClean="0"/>
              <a:t>, которую даритель по собственному желанию безвозмездно </a:t>
            </a:r>
            <a:r>
              <a:rPr lang="ru-RU" sz="3600" dirty="0" smtClean="0">
                <a:hlinkClick r:id="rId4" tooltip="Дарение"/>
              </a:rPr>
              <a:t>преподносит</a:t>
            </a:r>
            <a:r>
              <a:rPr lang="ru-RU" sz="3600" dirty="0" smtClean="0"/>
              <a:t> с целью доставить удовольствие, пользу получателю подарка.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Поводы к подарку бывают самые разные: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85926"/>
            <a:ext cx="7972452" cy="4340237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обычаи и праздники;</a:t>
            </a:r>
          </a:p>
          <a:p>
            <a:pPr lvl="0"/>
            <a:r>
              <a:rPr lang="ru-RU" dirty="0" smtClean="0"/>
              <a:t>выражение признательности, благодарности;</a:t>
            </a:r>
          </a:p>
          <a:p>
            <a:pPr lvl="0"/>
            <a:r>
              <a:rPr lang="ru-RU" dirty="0" smtClean="0"/>
              <a:t>выражение любви или дружбы;</a:t>
            </a:r>
          </a:p>
          <a:p>
            <a:pPr lvl="0"/>
            <a:r>
              <a:rPr lang="ru-RU" dirty="0" smtClean="0"/>
              <a:t>выражение сочувствия;</a:t>
            </a:r>
          </a:p>
          <a:p>
            <a:pPr lvl="0"/>
            <a:r>
              <a:rPr lang="ru-RU" dirty="0" smtClean="0"/>
              <a:t>выражение симпатии.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r>
              <a:rPr lang="ru-RU" dirty="0" smtClean="0"/>
              <a:t>Как правильно дарить и принимать подарки? </a:t>
            </a:r>
            <a:endParaRPr lang="ru-RU" dirty="0"/>
          </a:p>
        </p:txBody>
      </p:sp>
      <p:pic>
        <p:nvPicPr>
          <p:cNvPr id="4" name="Содержимое 3" descr="http://shkolazhizni.ru/img/content/i114/114726_or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352800" y="3050889"/>
            <a:ext cx="2438400" cy="162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 ВАМ дарят подарок: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любой подарок похвалите;</a:t>
            </a:r>
          </a:p>
          <a:p>
            <a:r>
              <a:rPr lang="ru-RU" sz="2800" dirty="0" smtClean="0"/>
              <a:t>сразу откройте преподнесенный подарок;</a:t>
            </a:r>
          </a:p>
          <a:p>
            <a:r>
              <a:rPr lang="ru-RU" sz="2800" dirty="0" smtClean="0"/>
              <a:t>подаренные лакомства принято сразу предложить гостям;</a:t>
            </a:r>
          </a:p>
          <a:p>
            <a:r>
              <a:rPr lang="ru-RU" sz="2800" dirty="0" smtClean="0"/>
              <a:t>подаренные цветы обязательно поставьте в вазу;</a:t>
            </a:r>
          </a:p>
          <a:p>
            <a:r>
              <a:rPr lang="ru-RU" sz="2800" dirty="0" smtClean="0"/>
              <a:t>никогда не выясняйте цену подарка у дарителя.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Как правильно делать подарки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785926"/>
            <a:ext cx="7972452" cy="4340237"/>
          </a:xfrm>
        </p:spPr>
        <p:txBody>
          <a:bodyPr/>
          <a:lstStyle/>
          <a:p>
            <a:r>
              <a:rPr lang="ru-RU" dirty="0" smtClean="0"/>
              <a:t>подарок должен быть красиво упакован;</a:t>
            </a:r>
          </a:p>
          <a:p>
            <a:r>
              <a:rPr lang="ru-RU" dirty="0" smtClean="0"/>
              <a:t>сопровождается подарок письменным поздравлением (открыткой), это  надолго запомнится виновнику торжества;</a:t>
            </a:r>
          </a:p>
          <a:p>
            <a:pPr algn="ctr">
              <a:buNone/>
            </a:pPr>
            <a:r>
              <a:rPr lang="ru-RU" dirty="0" smtClean="0"/>
              <a:t>Подарок дарите от чистого сердца.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yamibox.ru/files/blog/101415442_large_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32656"/>
            <a:ext cx="633670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mtdata.ru/u8/photoC5B4/20953769691-0/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2656"/>
            <a:ext cx="6768752" cy="567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262</TotalTime>
  <Words>225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Тема4</vt:lpstr>
      <vt:lpstr>Слайд 1</vt:lpstr>
      <vt:lpstr>Слайд 2</vt:lpstr>
      <vt:lpstr>  Пода́рок —  вещь, которую даритель по собственному желанию безвозмездно преподносит с целью доставить удовольствие, пользу получателю подарка. </vt:lpstr>
      <vt:lpstr>Поводы к подарку бывают самые разные: </vt:lpstr>
      <vt:lpstr>Как правильно дарить и принимать подарки? </vt:lpstr>
      <vt:lpstr>Если  ВАМ дарят подарок: </vt:lpstr>
      <vt:lpstr> Как правильно делать подарки :</vt:lpstr>
      <vt:lpstr>Слайд 8</vt:lpstr>
      <vt:lpstr>Слайд 9</vt:lpstr>
      <vt:lpstr>Тема: Упаковка-часть подарка. Изготовление упаковки</vt:lpstr>
      <vt:lpstr>        Замечательная идея упаковать подарки или гостинцы в бумажный торт! Рассчитать количество кусочков торта совсем не трудно и каждому из приглашенных достанется на память сладкий сюрприз, подарок, пожелание</vt:lpstr>
      <vt:lpstr>Чертёж развёртки упаковки</vt:lpstr>
      <vt:lpstr>Последовательность выполнения  1. Вырежьте чертёж, сделайте надрез; 2. Согните по размеченным линиям; 3. Склейте заготовку; 4. Украсьте (по желанию); 5. Заполните упаковку сюрпризом    </vt:lpstr>
      <vt:lpstr>   ! 1. Перед сгибанием, проведите по размеченным линиям тупой стороной лезвия ножниц.     !  2. По каждому сгибу проведите ребром линейки.  Сгибы будут точнее и чётче.</vt:lpstr>
      <vt:lpstr>      !  1. Клей нанесите тонким слоем.       ! 2. При работе с клеем пользуйтесь салфеткой.             Работа будет аккуратнее 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User</cp:lastModifiedBy>
  <cp:revision>18</cp:revision>
  <dcterms:created xsi:type="dcterms:W3CDTF">2015-11-22T17:47:56Z</dcterms:created>
  <dcterms:modified xsi:type="dcterms:W3CDTF">2017-04-16T05:21:56Z</dcterms:modified>
</cp:coreProperties>
</file>