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7" r:id="rId5"/>
    <p:sldId id="262" r:id="rId6"/>
    <p:sldId id="264" r:id="rId7"/>
    <p:sldId id="268" r:id="rId8"/>
    <p:sldId id="265" r:id="rId9"/>
    <p:sldId id="269" r:id="rId10"/>
    <p:sldId id="266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1" autoAdjust="0"/>
    <p:restoredTop sz="94660"/>
  </p:normalViewPr>
  <p:slideViewPr>
    <p:cSldViewPr>
      <p:cViewPr varScale="1">
        <p:scale>
          <a:sx n="87" d="100"/>
          <a:sy n="87" d="100"/>
        </p:scale>
        <p:origin x="14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EA9F7C-43D5-4F69-9B3E-03959A372BF3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0D5A71-9453-4EFA-98F8-FC70D0CEA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bolshoyulov.ru/ryba-tugun-ili-tugunok-sreda-obitaniya-opisanie-vylov-i-prigotovlenie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tmaster.net/index.php?book=3&amp;slovo=40167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b="1" dirty="0">
                <a:solidFill>
                  <a:srgbClr val="0070C0"/>
                </a:solidFill>
              </a:rPr>
              <a:t>Муниципальное бюджетное общеобразовательное учреждение «</a:t>
            </a:r>
            <a:r>
              <a:rPr lang="ru-RU" sz="1300" b="1" dirty="0" err="1">
                <a:solidFill>
                  <a:srgbClr val="0070C0"/>
                </a:solidFill>
              </a:rPr>
              <a:t>Оленекская</a:t>
            </a:r>
            <a:r>
              <a:rPr lang="ru-RU" sz="1300" b="1" dirty="0">
                <a:solidFill>
                  <a:srgbClr val="0070C0"/>
                </a:solidFill>
              </a:rPr>
              <a:t> средняя общеобразовательная школа имени </a:t>
            </a:r>
            <a:r>
              <a:rPr lang="ru-RU" sz="1300" b="1" dirty="0" err="1">
                <a:solidFill>
                  <a:srgbClr val="0070C0"/>
                </a:solidFill>
              </a:rPr>
              <a:t>Х.М.Николаева</a:t>
            </a:r>
            <a:r>
              <a:rPr lang="ru-RU" sz="1300" b="1" dirty="0">
                <a:solidFill>
                  <a:srgbClr val="0070C0"/>
                </a:solidFill>
              </a:rPr>
              <a:t>»</a:t>
            </a:r>
            <a:r>
              <a:rPr lang="ru-RU" sz="1800" b="1" dirty="0">
                <a:solidFill>
                  <a:srgbClr val="0070C0"/>
                </a:solidFill>
              </a:rPr>
              <a:t/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 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 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142984"/>
            <a:ext cx="4357718" cy="42148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Исследовательская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работа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Оленёкский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тугунок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– одна из редких рыб» 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  <a:p>
            <a:endParaRPr lang="ru-RU" sz="2000" dirty="0" smtClean="0"/>
          </a:p>
          <a:p>
            <a:pPr algn="r"/>
            <a:endParaRPr lang="ru-RU" sz="2000" b="1" dirty="0" smtClean="0">
              <a:solidFill>
                <a:srgbClr val="0070C0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0070C0"/>
                </a:solidFill>
              </a:rPr>
              <a:t>Выполнил</a:t>
            </a:r>
            <a:r>
              <a:rPr lang="ru-RU" sz="1600" b="1" dirty="0">
                <a:solidFill>
                  <a:srgbClr val="0070C0"/>
                </a:solidFill>
              </a:rPr>
              <a:t>: Алексеев Альберт, ученик 2 «а» класса</a:t>
            </a:r>
          </a:p>
          <a:p>
            <a:pPr algn="r"/>
            <a:r>
              <a:rPr lang="ru-RU" sz="1600" b="1" dirty="0" smtClean="0">
                <a:solidFill>
                  <a:srgbClr val="0070C0"/>
                </a:solidFill>
              </a:rPr>
              <a:t>Руководитель: учитель </a:t>
            </a:r>
            <a:r>
              <a:rPr lang="ru-RU" sz="1600" b="1" smtClean="0">
                <a:solidFill>
                  <a:srgbClr val="0070C0"/>
                </a:solidFill>
              </a:rPr>
              <a:t>начальных классов </a:t>
            </a:r>
            <a:r>
              <a:rPr lang="ru-RU" sz="1600" b="1" dirty="0">
                <a:solidFill>
                  <a:srgbClr val="0070C0"/>
                </a:solidFill>
              </a:rPr>
              <a:t>Соломонова Вера </a:t>
            </a:r>
            <a:r>
              <a:rPr lang="ru-RU" sz="1600" b="1" dirty="0" smtClean="0">
                <a:solidFill>
                  <a:srgbClr val="0070C0"/>
                </a:solidFill>
              </a:rPr>
              <a:t>Семеновна</a:t>
            </a: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467" y="2060848"/>
            <a:ext cx="2013044" cy="302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0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Заключение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2984"/>
            <a:ext cx="8472518" cy="472282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моя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 подтвердилась: </a:t>
            </a:r>
            <a:endParaRPr lang="ru-RU" sz="18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рыбка «маленькая да удаленькая»,  из опроса выяснил, что ее любят и ценят за ее вкусовые качества, она богата витаминами и полезна для здоровья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Из 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нее получается множество вкуснейших блюд, но больше всего ее любят </a:t>
            </a:r>
            <a:r>
              <a:rPr lang="ru-RU" sz="1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свежесоленую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Оленекский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знают и ценят за ее вкусовые качества, и за то что она выловлена из экологически чистой реки. </a:t>
            </a:r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Я 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пришел к выводу, что нужно беречь нашу природу и реку, так как от этого зависит сохранение флоры и фауны нашего края. 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0938" t="18230" r="9374" b="19269"/>
          <a:stretch>
            <a:fillRect/>
          </a:stretch>
        </p:blipFill>
        <p:spPr bwMode="auto">
          <a:xfrm>
            <a:off x="1214414" y="4357694"/>
            <a:ext cx="36433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0938" t="18230" r="20312" b="19269"/>
          <a:stretch>
            <a:fillRect/>
          </a:stretch>
        </p:blipFill>
        <p:spPr bwMode="auto">
          <a:xfrm>
            <a:off x="4786314" y="4357694"/>
            <a:ext cx="31432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695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/>
              <a:t>Использованная литература: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1. </a:t>
            </a:r>
            <a:r>
              <a:rPr lang="ru-RU" sz="1400" u="sng" dirty="0">
                <a:effectLst/>
                <a:hlinkClick r:id="rId2"/>
              </a:rPr>
              <a:t>http://bolshoyulov.ru/ryba-tugun-ili-tugunok-sreda-obitaniya-opisanie-vylov-i-prigotovlenie/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2. </a:t>
            </a:r>
            <a:r>
              <a:rPr lang="ru-RU" sz="1400" dirty="0" smtClean="0">
                <a:effectLst/>
              </a:rPr>
              <a:t>Фотографии в ходе исследования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3.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6854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42918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Актуальность: 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    В </a:t>
            </a:r>
            <a:r>
              <a:rPr lang="ru-RU" sz="2000" b="1" dirty="0">
                <a:solidFill>
                  <a:srgbClr val="0070C0"/>
                </a:solidFill>
              </a:rPr>
              <a:t>настоящее время </a:t>
            </a:r>
            <a:r>
              <a:rPr lang="ru-RU" sz="2000" b="1" dirty="0" err="1">
                <a:solidFill>
                  <a:srgbClr val="0070C0"/>
                </a:solidFill>
              </a:rPr>
              <a:t>Оленекский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тугунок</a:t>
            </a:r>
            <a:r>
              <a:rPr lang="ru-RU" sz="2000" b="1" dirty="0">
                <a:solidFill>
                  <a:srgbClr val="0070C0"/>
                </a:solidFill>
              </a:rPr>
              <a:t> очень популярен среди гурманов нашей республики и за ее пределами за ее вкусовые качества и экологическую чистоту, так как наша река Оленек является одной из самых чистых рек </a:t>
            </a:r>
            <a:r>
              <a:rPr lang="ru-RU" sz="2000" b="1" dirty="0" smtClean="0">
                <a:solidFill>
                  <a:srgbClr val="0070C0"/>
                </a:solidFill>
              </a:rPr>
              <a:t>республики</a:t>
            </a:r>
            <a:r>
              <a:rPr lang="ru-RU" sz="2000" b="1" dirty="0">
                <a:solidFill>
                  <a:srgbClr val="0070C0"/>
                </a:solidFill>
              </a:rPr>
              <a:t>.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endParaRPr lang="ru-RU" sz="2000" b="1" dirty="0" smtClean="0">
              <a:solidFill>
                <a:srgbClr val="0070C0"/>
              </a:solidFill>
              <a:effectLst/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Цель исследования: </a:t>
            </a:r>
          </a:p>
          <a:p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* Как можно больше узнать о рыбе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sz="2000" b="1" dirty="0" smtClean="0">
                <a:solidFill>
                  <a:srgbClr val="0070C0"/>
                </a:solidFill>
                <a:effectLst/>
              </a:rPr>
              <a:t>.</a:t>
            </a:r>
            <a:endParaRPr lang="ru-RU" sz="2000" b="1" dirty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Задачи исследования: </a:t>
            </a:r>
          </a:p>
          <a:p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*изучить литературу о жизни рыбы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* найти информацию о рыбе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в сети Интернет</a:t>
            </a:r>
            <a:b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*провести опрос « Что ты знаешь о рыбке тугун?»;</a:t>
            </a:r>
            <a:b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*мои исследования: узнать о редкой рыбке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нашей реки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Оленёк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Гипотеза: 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 </a:t>
            </a:r>
            <a:r>
              <a:rPr lang="ru-RU" sz="2000" b="1" dirty="0" err="1" smtClean="0">
                <a:solidFill>
                  <a:srgbClr val="0070C0"/>
                </a:solidFill>
              </a:rPr>
              <a:t>Тугунок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>
                <a:solidFill>
                  <a:srgbClr val="0070C0"/>
                </a:solidFill>
              </a:rPr>
              <a:t>– рыбка «маленькая да удаленькая» и за что ее любят и ценят?</a:t>
            </a:r>
          </a:p>
          <a:p>
            <a:pPr marL="342900" indent="-342900">
              <a:buFont typeface="Arial" charset="0"/>
              <a:buChar char="•"/>
            </a:pP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285992"/>
            <a:ext cx="2000264" cy="137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570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35785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/>
          </a:p>
          <a:p>
            <a:pPr algn="just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Тугун</a:t>
            </a:r>
            <a:r>
              <a:rPr lang="ru-RU" sz="1800" b="1" dirty="0">
                <a:solidFill>
                  <a:srgbClr val="0070C0"/>
                </a:solidFill>
              </a:rPr>
              <a:t> – очень редкая небольшая рыбка сибирских рек и озер, по этой причине она достаточно дорогая. </a:t>
            </a:r>
            <a:r>
              <a:rPr lang="ru-RU" sz="1800" b="1" dirty="0" smtClean="0">
                <a:solidFill>
                  <a:srgbClr val="0070C0"/>
                </a:solidFill>
              </a:rPr>
              <a:t> </a:t>
            </a:r>
            <a:r>
              <a:rPr lang="ru-RU" sz="1800" b="1" dirty="0">
                <a:solidFill>
                  <a:srgbClr val="0070C0"/>
                </a:solidFill>
              </a:rPr>
              <a:t>С</a:t>
            </a:r>
            <a:r>
              <a:rPr lang="ru-RU" sz="1800" b="1" dirty="0" smtClean="0">
                <a:solidFill>
                  <a:srgbClr val="0070C0"/>
                </a:solidFill>
              </a:rPr>
              <a:t> </a:t>
            </a:r>
            <a:r>
              <a:rPr lang="ru-RU" sz="1800" b="1" dirty="0">
                <a:solidFill>
                  <a:srgbClr val="0070C0"/>
                </a:solidFill>
              </a:rPr>
              <a:t>него можно приготовить  </a:t>
            </a:r>
            <a:r>
              <a:rPr lang="ru-RU" sz="1800" b="1" dirty="0" smtClean="0">
                <a:solidFill>
                  <a:srgbClr val="0070C0"/>
                </a:solidFill>
              </a:rPr>
              <a:t>очень вкусное блюдо – соленый </a:t>
            </a:r>
            <a:r>
              <a:rPr lang="ru-RU" sz="1800" b="1" dirty="0" err="1" smtClean="0">
                <a:solidFill>
                  <a:srgbClr val="0070C0"/>
                </a:solidFill>
              </a:rPr>
              <a:t>тугунок</a:t>
            </a:r>
            <a:r>
              <a:rPr lang="ru-RU" sz="1800" b="1" dirty="0" smtClean="0">
                <a:solidFill>
                  <a:srgbClr val="0070C0"/>
                </a:solidFill>
              </a:rPr>
              <a:t>.  </a:t>
            </a:r>
          </a:p>
          <a:p>
            <a:pPr algn="just"/>
            <a:r>
              <a:rPr lang="ru-RU" sz="1800" b="1" dirty="0" smtClean="0">
                <a:solidFill>
                  <a:srgbClr val="0070C0"/>
                </a:solidFill>
              </a:rPr>
              <a:t>Рыбка </a:t>
            </a:r>
            <a:r>
              <a:rPr lang="ru-RU" sz="1800" b="1" dirty="0">
                <a:solidFill>
                  <a:srgbClr val="0070C0"/>
                </a:solidFill>
              </a:rPr>
              <a:t>относится к лососевым, рода сигов. Водится в пресных водах, которые впадают в Северный Ледовитый </a:t>
            </a:r>
            <a:r>
              <a:rPr lang="ru-RU" sz="1800" b="1" dirty="0" smtClean="0">
                <a:solidFill>
                  <a:srgbClr val="0070C0"/>
                </a:solidFill>
              </a:rPr>
              <a:t>океан. </a:t>
            </a:r>
          </a:p>
          <a:p>
            <a:pPr algn="just"/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Users\Домашний\AppData\Local\Microsoft\Windows\Temporary Internet Files\Content.Word\P70207-2036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643182"/>
            <a:ext cx="585791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5929330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Тугунок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 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b="1" dirty="0" smtClean="0"/>
              <a:t>сибирская  рыбка пескарь, </a:t>
            </a:r>
            <a:r>
              <a:rPr lang="ru-RU" b="1" dirty="0" err="1" smtClean="0"/>
              <a:t>пескозоб</a:t>
            </a:r>
            <a:r>
              <a:rPr lang="ru-RU" b="1" dirty="0" smtClean="0"/>
              <a:t>. (Толковый словарь В.И.Даля)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76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Описание рыбы </a:t>
            </a:r>
            <a:r>
              <a:rPr lang="ru-RU" sz="2000" b="1" dirty="0" err="1" smtClean="0">
                <a:solidFill>
                  <a:schemeClr val="accent6">
                    <a:lumMod val="75000"/>
                  </a:schemeClr>
                </a:solidFill>
              </a:rPr>
              <a:t>тугунок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      </a:t>
            </a:r>
            <a:r>
              <a:rPr lang="ru-RU" sz="2000" b="1" dirty="0" smtClean="0">
                <a:solidFill>
                  <a:srgbClr val="0070C0"/>
                </a:solidFill>
              </a:rPr>
              <a:t>Самая крупная рыбка редко бывает длиннее 20 см. Средний размер – 10-14 см. Максимальный вес – около 90 граммов, средний – около 20 граммов. Чешуя серебристая, блестящая, по бокам до 70 штук. Глаза треугольные, челюсти одинакового размера, плавник мягкий, спинка темная, брюшко светлое,  тело вытянутое.</a:t>
            </a:r>
          </a:p>
          <a:p>
            <a:endParaRPr lang="ru-RU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 t="26809" b="41118"/>
          <a:stretch>
            <a:fillRect/>
          </a:stretch>
        </p:blipFill>
        <p:spPr bwMode="auto">
          <a:xfrm>
            <a:off x="642910" y="3429000"/>
            <a:ext cx="762293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 t="26809" b="41118"/>
          <a:stretch>
            <a:fillRect/>
          </a:stretch>
        </p:blipFill>
        <p:spPr bwMode="auto">
          <a:xfrm>
            <a:off x="795310" y="3581400"/>
            <a:ext cx="762293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142984"/>
            <a:ext cx="3929090" cy="493714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    Состав </a:t>
            </a:r>
            <a:r>
              <a:rPr lang="ru-RU" sz="2000" b="1" dirty="0">
                <a:solidFill>
                  <a:srgbClr val="0070C0"/>
                </a:solidFill>
              </a:rPr>
              <a:t>этой нежной рыбёшки 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>
                <a:solidFill>
                  <a:srgbClr val="0070C0"/>
                </a:solidFill>
              </a:rPr>
              <a:t>уникален - жира в ней совсем мало – всего 14 %, но консистенция такова, что рыба кажется </a:t>
            </a:r>
            <a:r>
              <a:rPr lang="ru-RU" sz="2000" b="1" dirty="0" smtClean="0">
                <a:solidFill>
                  <a:srgbClr val="0070C0"/>
                </a:solidFill>
              </a:rPr>
              <a:t>маслянистой, из-за этого его у нас называют «</a:t>
            </a:r>
            <a:r>
              <a:rPr lang="ru-RU" sz="2000" b="1" dirty="0" err="1" smtClean="0">
                <a:solidFill>
                  <a:srgbClr val="0070C0"/>
                </a:solidFill>
              </a:rPr>
              <a:t>сыа</a:t>
            </a:r>
            <a:r>
              <a:rPr lang="ru-RU" sz="2000" b="1" dirty="0" smtClean="0">
                <a:solidFill>
                  <a:srgbClr val="0070C0"/>
                </a:solidFill>
              </a:rPr>
              <a:t> балык». Свежепосоленная </a:t>
            </a:r>
            <a:r>
              <a:rPr lang="ru-RU" sz="2000" b="1" dirty="0">
                <a:solidFill>
                  <a:srgbClr val="0070C0"/>
                </a:solidFill>
              </a:rPr>
              <a:t>рыба богата витаминами РР ,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>
                <a:solidFill>
                  <a:srgbClr val="0070C0"/>
                </a:solidFill>
              </a:rPr>
              <a:t>В12, А и Д, а также фтором, молибденом, никелем, хромом, фосфором, серой и цинком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   Рыба </a:t>
            </a:r>
            <a:r>
              <a:rPr lang="ru-RU" sz="2000" b="1" dirty="0" err="1" smtClean="0">
                <a:solidFill>
                  <a:srgbClr val="0070C0"/>
                </a:solidFill>
              </a:rPr>
              <a:t>тугунок</a:t>
            </a:r>
            <a:r>
              <a:rPr lang="ru-RU" sz="2000" b="1" dirty="0" smtClean="0">
                <a:solidFill>
                  <a:srgbClr val="0070C0"/>
                </a:solidFill>
              </a:rPr>
              <a:t>  </a:t>
            </a:r>
            <a:r>
              <a:rPr lang="ru-RU" sz="2000" b="1" dirty="0">
                <a:solidFill>
                  <a:srgbClr val="0070C0"/>
                </a:solidFill>
              </a:rPr>
              <a:t>входит в число продуктов, рекомендованных для профилактики болезней сердца. 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642918"/>
            <a:ext cx="2623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Химический состав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https://im3-tub-ru.yandex.net/i?id=4dd9a672869ee235b169f9e64b2cfc99&amp;n=33&amp;h=215&amp;w=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3276600" cy="2047876"/>
          </a:xfrm>
          <a:prstGeom prst="rect">
            <a:avLst/>
          </a:prstGeom>
          <a:noFill/>
        </p:spPr>
      </p:pic>
      <p:pic>
        <p:nvPicPr>
          <p:cNvPr id="6148" name="Picture 4" descr="http://oriwellclub.ru/foto/rby-hea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71876"/>
            <a:ext cx="2595554" cy="25955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65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476672"/>
            <a:ext cx="4290556" cy="829840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Рыбалка на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тугунка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8505398" cy="969955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Рыбалка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тугуна очень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интересное и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азартное занятие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Его ловят у нас в основном летом сетью.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нтонина\Desktop\IMG-20170226-WA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3429003" cy="2571752"/>
          </a:xfrm>
          <a:prstGeom prst="rect">
            <a:avLst/>
          </a:prstGeom>
          <a:noFill/>
        </p:spPr>
      </p:pic>
      <p:pic>
        <p:nvPicPr>
          <p:cNvPr id="2051" name="Picture 3" descr="C:\Users\Антонина\Desktop\IMG-20170226-WA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429132"/>
            <a:ext cx="2476496" cy="1857372"/>
          </a:xfrm>
          <a:prstGeom prst="rect">
            <a:avLst/>
          </a:prstGeom>
          <a:noFill/>
        </p:spPr>
      </p:pic>
      <p:pic>
        <p:nvPicPr>
          <p:cNvPr id="2052" name="Picture 4" descr="C:\Users\Антонина\Desktop\IMG-20170226-WA0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428868"/>
            <a:ext cx="1875247" cy="2500330"/>
          </a:xfrm>
          <a:prstGeom prst="rect">
            <a:avLst/>
          </a:prstGeom>
          <a:noFill/>
        </p:spPr>
      </p:pic>
      <p:pic>
        <p:nvPicPr>
          <p:cNvPr id="2053" name="Picture 5" descr="C:\Users\Антонина\Desktop\IMG-20170226-WA0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2214554"/>
            <a:ext cx="2405058" cy="1803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65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Тугунок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в кулинарии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8148208" cy="684203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Мясо тугуна  – нежное  с запахом огурца.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Cамым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важным условием приготовления этой рыбы является то, что она  должна быть свежей.</a:t>
            </a:r>
            <a:endParaRPr lang="ru-RU" sz="1800" b="1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1914524" cy="206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071678"/>
            <a:ext cx="2786082" cy="195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000504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643314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500430" y="592933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Уха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215206" y="550070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салат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29454" y="2643182"/>
            <a:ext cx="183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Соленый </a:t>
            </a:r>
            <a:r>
              <a:rPr lang="ru-RU" b="1" dirty="0" err="1" smtClean="0">
                <a:solidFill>
                  <a:srgbClr val="0070C0"/>
                </a:solidFill>
              </a:rPr>
              <a:t>тугунок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442913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Тугунок</a:t>
            </a:r>
            <a:r>
              <a:rPr lang="ru-RU" b="1" dirty="0" smtClean="0">
                <a:solidFill>
                  <a:srgbClr val="0070C0"/>
                </a:solidFill>
              </a:rPr>
              <a:t> заливной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4348" y="642918"/>
            <a:ext cx="321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Мои исследования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45894" y="3714752"/>
          <a:ext cx="6875362" cy="642942"/>
        </p:xfrm>
        <a:graphic>
          <a:graphicData uri="http://schemas.openxmlformats.org/drawingml/2006/table">
            <a:tbl>
              <a:tblPr/>
              <a:tblGrid>
                <a:gridCol w="6875362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Какая самая вкусная рыба реки Оленек?». </a:t>
                      </a:r>
                      <a:endParaRPr lang="ru-RU" sz="2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087472"/>
              </p:ext>
            </p:extLst>
          </p:nvPr>
        </p:nvGraphicFramePr>
        <p:xfrm>
          <a:off x="467544" y="4365104"/>
          <a:ext cx="822405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156"/>
                <a:gridCol w="1011158"/>
                <a:gridCol w="1078568"/>
                <a:gridCol w="1078568"/>
                <a:gridCol w="1145980"/>
                <a:gridCol w="1078568"/>
                <a:gridCol w="1820056"/>
              </a:tblGrid>
              <a:tr h="792088">
                <a:tc>
                  <a:txBody>
                    <a:bodyPr/>
                    <a:lstStyle/>
                    <a:p>
                      <a:r>
                        <a:rPr lang="ru-RU" dirty="0" smtClean="0"/>
                        <a:t>окунь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тугунок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Было опрошено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28598" y="5143512"/>
          <a:ext cx="8286807" cy="71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0"/>
                <a:gridCol w="1071570"/>
                <a:gridCol w="1071570"/>
                <a:gridCol w="1071570"/>
                <a:gridCol w="1214446"/>
                <a:gridCol w="1071570"/>
                <a:gridCol w="1785951"/>
              </a:tblGrid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85786" y="1142984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Наша река Оленёк богата  рыбами, и чтобы узнать какую рыбу больше любят у нас, я провел опрос, где был  задан  вопрос «Какая самая вкусная рыба реки Оленек?». Было опрошено 20 человек. Опрос показал, что лидером по популярности стал «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тугунок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(11человек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), на втором месте выбрали «ленок» (5 человек), и на третьем месте любят рыбу «сиг» (4 человека).  Ни один из опрошенных людей  не выбрал щуку, налима и окуня.  В чем секрет популярности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тугунка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071538" y="6000768"/>
            <a:ext cx="7620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Причиной  выбора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тугунка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указывают на его вкусовые качества.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14810" y="1428736"/>
            <a:ext cx="4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Я сделал измерение длины и веса </a:t>
            </a:r>
            <a:r>
              <a:rPr lang="ru-RU" b="1" dirty="0" err="1" smtClean="0">
                <a:solidFill>
                  <a:srgbClr val="0070C0"/>
                </a:solidFill>
              </a:rPr>
              <a:t>тугунка</a:t>
            </a:r>
            <a:r>
              <a:rPr lang="ru-RU" b="1" dirty="0" smtClean="0">
                <a:solidFill>
                  <a:srgbClr val="0070C0"/>
                </a:solidFill>
              </a:rPr>
              <a:t>, из имеющихся в запасе дома. Оказалось, что  самая маленькая рыба составляет 8 см, а вес   4  грамма.  Самая большая по  длине составляет 13 см, вес   20   граммов.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5"/>
            <a:ext cx="3000396" cy="404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00034" y="642918"/>
            <a:ext cx="5108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Мои исследования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967" b="967"/>
          <a:stretch>
            <a:fillRect/>
          </a:stretch>
        </p:blipFill>
        <p:spPr bwMode="auto">
          <a:xfrm>
            <a:off x="4500561" y="3214686"/>
            <a:ext cx="383086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769</TotalTime>
  <Words>629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Муниципальное бюджетное общеобразовательное учреждение «Оленекская средняя общеобразовательная школа имени Х.М.Николаева»    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Использованная литература:  1. http://bolshoyulov.ru/ryba-tugun-ili-tugunok-sreda-obitaniya-opisanie-vylov-i-prigotovlenie/ 2. Фотографии в ходе исследования 3.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«Оленекская средняя общеобразовательная школа имени Х.М.Николаева»      </dc:title>
  <dc:creator>нч2</dc:creator>
  <cp:lastModifiedBy>пк</cp:lastModifiedBy>
  <cp:revision>50</cp:revision>
  <dcterms:created xsi:type="dcterms:W3CDTF">2017-02-15T03:12:03Z</dcterms:created>
  <dcterms:modified xsi:type="dcterms:W3CDTF">2018-11-09T08:46:16Z</dcterms:modified>
</cp:coreProperties>
</file>