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A693484-1278-436E-AA6F-2D0522A4C249}" type="datetimeFigureOut">
              <a:rPr lang="ru-RU" smtClean="0"/>
              <a:t>10.04.2015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98C6835-4DE9-472B-BC01-71261849CC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212976"/>
            <a:ext cx="6629400" cy="121920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Тригонометрия в астрономии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9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350" y="3645024"/>
            <a:ext cx="4283968" cy="30347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07504" y="1066956"/>
            <a:ext cx="7056438" cy="2592387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ru-RU" dirty="0">
                <a:solidFill>
                  <a:schemeClr val="tx1"/>
                </a:solidFill>
              </a:rPr>
              <a:t>Возникновение тригонометрии связано с развитием </a:t>
            </a:r>
            <a:r>
              <a:rPr lang="ru-RU" b="1" dirty="0">
                <a:solidFill>
                  <a:schemeClr val="tx1"/>
                </a:solidFill>
              </a:rPr>
              <a:t>астрономии</a:t>
            </a:r>
            <a:r>
              <a:rPr lang="ru-RU" dirty="0">
                <a:solidFill>
                  <a:schemeClr val="tx1"/>
                </a:solidFill>
              </a:rPr>
              <a:t> — науки о движении небесных тел, о строении и развитии Вселенной — и географии.</a:t>
            </a:r>
            <a:r>
              <a:rPr lang="ru-RU" b="1" dirty="0">
                <a:solidFill>
                  <a:schemeClr val="tx1"/>
                </a:solidFill>
              </a:rPr>
              <a:t> Астрономия </a:t>
            </a:r>
            <a:r>
              <a:rPr lang="ru-RU" dirty="0">
                <a:solidFill>
                  <a:schemeClr val="tx1"/>
                </a:solidFill>
              </a:rPr>
              <a:t>— одна из древнейших наук, в свою очередь возникшая из потребности знать сроки, смены времен года, измерять и считать время, иметь календарь. 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1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95538"/>
            <a:ext cx="3321549" cy="249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37450"/>
            <a:ext cx="2845943" cy="295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8854" y="503013"/>
            <a:ext cx="7786688" cy="3692525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dirty="0">
                <a:solidFill>
                  <a:schemeClr val="tx1"/>
                </a:solidFill>
              </a:rPr>
              <a:t>Астрономия зародилась и развивалась в Вавилоне, Египте, Китае, Индии и других странах древности. В результате произведенных астрономических наблюдений возникла необходимость определения положения светил, вычисления расстояний и углов. Так как некоторые расстояния, например от Земли до планет, нельзя было измерить непосредственно, то ученые стали разрабатывать приемы нахождения взаимосвязей между сторонами и углами треугольника, у которого две вершины расположены на Земле, а третью представляет планета или звезда. Такие соотношения можно вывести, изучая различные треугольники и их свойства. Вот почему астрономические вычисления привели к решению (т. е. нахождению элементов) треугольника. Этим и занимается тригонометрия. </a:t>
            </a:r>
          </a:p>
        </p:txBody>
      </p:sp>
    </p:spTree>
    <p:extLst>
      <p:ext uri="{BB962C8B-B14F-4D97-AF65-F5344CB8AC3E}">
        <p14:creationId xmlns:p14="http://schemas.microsoft.com/office/powerpoint/2010/main" val="15239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39" y="3162904"/>
            <a:ext cx="2697420" cy="3695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7740650" cy="3455987"/>
          </a:xfrm>
        </p:spPr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Древнегреческие </a:t>
            </a:r>
            <a:r>
              <a:rPr lang="ru-RU" dirty="0">
                <a:solidFill>
                  <a:schemeClr val="tx1"/>
                </a:solidFill>
              </a:rPr>
              <a:t>ученые впервые поставили перед собой задачу решения прямоугольного треугольника, т. е. определения его элементов по трем данным элементам, из которых хотя бы один — сторона треугольника. Для решения этой задачи </a:t>
            </a:r>
            <a:r>
              <a:rPr lang="ru-RU" dirty="0" smtClean="0">
                <a:solidFill>
                  <a:schemeClr val="tx1"/>
                </a:solidFill>
              </a:rPr>
              <a:t>в начале составляли </a:t>
            </a:r>
            <a:r>
              <a:rPr lang="ru-RU" dirty="0">
                <a:solidFill>
                  <a:schemeClr val="tx1"/>
                </a:solidFill>
              </a:rPr>
              <a:t>таблицы длин хорд, соответствующих различным центральным углам круга постоянного радиуса. Первые тригонометрические таблицы хорд были составлены </a:t>
            </a:r>
            <a:r>
              <a:rPr lang="ru-RU" dirty="0" smtClean="0">
                <a:solidFill>
                  <a:schemeClr val="tx1"/>
                </a:solidFill>
              </a:rPr>
              <a:t>астрономом-математиком Гиппархом </a:t>
            </a:r>
            <a:r>
              <a:rPr lang="ru-RU" dirty="0">
                <a:solidFill>
                  <a:schemeClr val="tx1"/>
                </a:solidFill>
              </a:rPr>
              <a:t>из </a:t>
            </a:r>
            <a:r>
              <a:rPr lang="ru-RU" dirty="0" err="1">
                <a:solidFill>
                  <a:schemeClr val="tx1"/>
                </a:solidFill>
              </a:rPr>
              <a:t>Никеи</a:t>
            </a:r>
            <a:r>
              <a:rPr lang="ru-RU" dirty="0">
                <a:solidFill>
                  <a:schemeClr val="tx1"/>
                </a:solidFill>
              </a:rPr>
              <a:t> (I </a:t>
            </a:r>
            <a:r>
              <a:rPr lang="ru-RU" dirty="0" err="1">
                <a:solidFill>
                  <a:schemeClr val="tx1"/>
                </a:solidFill>
              </a:rPr>
              <a:t>I</a:t>
            </a:r>
            <a:r>
              <a:rPr lang="ru-RU" dirty="0">
                <a:solidFill>
                  <a:schemeClr val="tx1"/>
                </a:solidFill>
              </a:rPr>
              <a:t> в. до н. э.). Таблицы синусов были введены индийскими астрономами, которые рассматривали и линию косинуса</a:t>
            </a:r>
            <a:r>
              <a:rPr lang="ru-RU" dirty="0" smtClean="0">
                <a:solidFill>
                  <a:schemeClr val="tx1"/>
                </a:solidFill>
              </a:rPr>
              <a:t>. Техника </a:t>
            </a:r>
            <a:r>
              <a:rPr lang="ru-RU" dirty="0">
                <a:solidFill>
                  <a:schemeClr val="tx1"/>
                </a:solidFill>
              </a:rPr>
              <a:t>тригонометрических вычислений (применявшихся </a:t>
            </a:r>
            <a:r>
              <a:rPr lang="ru-RU" dirty="0" smtClean="0">
                <a:solidFill>
                  <a:schemeClr val="tx1"/>
                </a:solidFill>
              </a:rPr>
              <a:t>для решения прямоугольных треугольников</a:t>
            </a:r>
            <a:r>
              <a:rPr lang="ru-RU" dirty="0">
                <a:solidFill>
                  <a:schemeClr val="tx1"/>
                </a:solidFill>
              </a:rPr>
              <a:t>) получила значительное развитие в Индии. Дальнейшего развития тригонометрические таблицы достигли в трудах ученых стран ислама, которые ввели понятие линии тангенса. </a:t>
            </a:r>
            <a:endParaRPr lang="ru-RU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Гиппарх известен, как «Отец тригонометрии».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2506393" cy="3049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70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60672" cy="103942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30</TotalTime>
  <Words>293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Аптека</vt:lpstr>
      <vt:lpstr>Тригонометрия в астрономии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Тригонометрия в астрономии</dc:title>
  <dc:creator>ДОМ</dc:creator>
  <cp:lastModifiedBy>ДОМ</cp:lastModifiedBy>
  <cp:revision>5</cp:revision>
  <dcterms:created xsi:type="dcterms:W3CDTF">2015-04-09T17:13:13Z</dcterms:created>
  <dcterms:modified xsi:type="dcterms:W3CDTF">2015-04-09T20:23:56Z</dcterms:modified>
</cp:coreProperties>
</file>