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EECFB66-AB5C-4367-BF34-3B67CF5CE285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6C70A41-0C55-42FF-858B-8E768CB4BC6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ЕГЭ №15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Тригонометрические уравнения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ru-RU" dirty="0" smtClean="0"/>
              <a:t> </a:t>
            </a:r>
            <a:r>
              <a:rPr lang="ru-RU" dirty="0" smtClean="0"/>
              <a:t>√3</a:t>
            </a:r>
            <a:r>
              <a:rPr lang="en-AU" dirty="0" smtClean="0"/>
              <a:t>*</a:t>
            </a:r>
            <a:r>
              <a:rPr lang="en-AU" dirty="0" err="1" smtClean="0"/>
              <a:t>sinx</a:t>
            </a:r>
            <a:r>
              <a:rPr lang="en-AU" dirty="0" smtClean="0"/>
              <a:t> + sin2x = 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√3</a:t>
            </a:r>
            <a:r>
              <a:rPr lang="en-AU" dirty="0" smtClean="0"/>
              <a:t>*</a:t>
            </a:r>
            <a:r>
              <a:rPr lang="en-AU" dirty="0" err="1" smtClean="0"/>
              <a:t>sinx</a:t>
            </a:r>
            <a:r>
              <a:rPr lang="en-AU" dirty="0" smtClean="0"/>
              <a:t> + 2*</a:t>
            </a:r>
            <a:r>
              <a:rPr lang="en-AU" dirty="0" err="1" smtClean="0"/>
              <a:t>sinxcosx</a:t>
            </a:r>
            <a:r>
              <a:rPr lang="en-AU" dirty="0" smtClean="0"/>
              <a:t> = 0</a:t>
            </a:r>
          </a:p>
          <a:p>
            <a:pPr>
              <a:buNone/>
            </a:pPr>
            <a:r>
              <a:rPr lang="en-AU" dirty="0" err="1" smtClean="0"/>
              <a:t>sinx</a:t>
            </a:r>
            <a:r>
              <a:rPr lang="en-AU" dirty="0" smtClean="0"/>
              <a:t>*(</a:t>
            </a:r>
            <a:r>
              <a:rPr lang="ru-RU" dirty="0" smtClean="0"/>
              <a:t>√</a:t>
            </a:r>
            <a:r>
              <a:rPr lang="ru-RU" dirty="0" smtClean="0"/>
              <a:t>3</a:t>
            </a:r>
            <a:r>
              <a:rPr lang="en-AU" dirty="0" smtClean="0"/>
              <a:t> </a:t>
            </a:r>
            <a:r>
              <a:rPr lang="en-AU" dirty="0" smtClean="0"/>
              <a:t>+ 2*</a:t>
            </a:r>
            <a:r>
              <a:rPr lang="en-AU" dirty="0" err="1" smtClean="0"/>
              <a:t>cosx</a:t>
            </a:r>
            <a:r>
              <a:rPr lang="en-AU" dirty="0" smtClean="0"/>
              <a:t>) = 0</a:t>
            </a:r>
          </a:p>
          <a:p>
            <a:pPr>
              <a:buNone/>
            </a:pPr>
            <a:r>
              <a:rPr lang="en-AU" dirty="0" err="1" smtClean="0"/>
              <a:t>s</a:t>
            </a:r>
            <a:r>
              <a:rPr lang="en-AU" dirty="0" err="1" smtClean="0"/>
              <a:t>inx</a:t>
            </a:r>
            <a:r>
              <a:rPr lang="en-AU" dirty="0" smtClean="0"/>
              <a:t> = 0</a:t>
            </a:r>
            <a:r>
              <a:rPr lang="ru-RU" dirty="0" smtClean="0"/>
              <a:t>    или </a:t>
            </a:r>
            <a:r>
              <a:rPr lang="en-AU" dirty="0" smtClean="0"/>
              <a:t>   </a:t>
            </a:r>
            <a:r>
              <a:rPr lang="ru-RU" dirty="0" smtClean="0"/>
              <a:t>√</a:t>
            </a:r>
            <a:r>
              <a:rPr lang="ru-RU" dirty="0" smtClean="0"/>
              <a:t>3</a:t>
            </a:r>
            <a:r>
              <a:rPr lang="en-AU" dirty="0" smtClean="0"/>
              <a:t> + </a:t>
            </a:r>
            <a:r>
              <a:rPr lang="en-AU" dirty="0" smtClean="0"/>
              <a:t>2*</a:t>
            </a:r>
            <a:r>
              <a:rPr lang="en-AU" dirty="0" err="1" smtClean="0"/>
              <a:t>cosx</a:t>
            </a:r>
            <a:r>
              <a:rPr lang="en-AU" dirty="0" smtClean="0"/>
              <a:t> = 0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u="sng" dirty="0" smtClean="0"/>
              <a:t>x= </a:t>
            </a:r>
            <a:r>
              <a:rPr lang="el-GR" u="sng" dirty="0" smtClean="0"/>
              <a:t>π</a:t>
            </a:r>
            <a:r>
              <a:rPr lang="en-AU" u="sng" dirty="0" smtClean="0"/>
              <a:t>n</a:t>
            </a:r>
            <a:r>
              <a:rPr lang="en-AU" dirty="0" smtClean="0"/>
              <a:t>                    </a:t>
            </a:r>
            <a:r>
              <a:rPr lang="en-AU" dirty="0" err="1" smtClean="0"/>
              <a:t>cosx</a:t>
            </a:r>
            <a:r>
              <a:rPr lang="en-AU" dirty="0" smtClean="0"/>
              <a:t> = -</a:t>
            </a:r>
            <a:r>
              <a:rPr lang="ru-RU" dirty="0" smtClean="0"/>
              <a:t> √3</a:t>
            </a:r>
            <a:r>
              <a:rPr lang="en-AU" dirty="0" smtClean="0"/>
              <a:t> </a:t>
            </a:r>
            <a:r>
              <a:rPr lang="en-AU" dirty="0" smtClean="0"/>
              <a:t>/2</a:t>
            </a:r>
          </a:p>
          <a:p>
            <a:pPr>
              <a:buNone/>
            </a:pPr>
            <a:r>
              <a:rPr lang="en-AU" dirty="0" smtClean="0"/>
              <a:t>                               </a:t>
            </a:r>
            <a:r>
              <a:rPr lang="en-AU" u="sng" dirty="0" smtClean="0"/>
              <a:t>x = </a:t>
            </a:r>
            <a:r>
              <a:rPr lang="en-AU" u="sng" dirty="0" smtClean="0"/>
              <a:t>± 5</a:t>
            </a:r>
            <a:r>
              <a:rPr lang="el-GR" sz="2400" u="sng" dirty="0" smtClean="0"/>
              <a:t>π</a:t>
            </a:r>
            <a:r>
              <a:rPr lang="en-AU" sz="2400" u="sng" dirty="0" smtClean="0"/>
              <a:t>/6 + 2</a:t>
            </a:r>
            <a:r>
              <a:rPr lang="el-GR" sz="2400" u="sng" dirty="0" smtClean="0"/>
              <a:t>π</a:t>
            </a:r>
            <a:r>
              <a:rPr lang="en-AU" sz="2400" u="sng" dirty="0" smtClean="0"/>
              <a:t>n</a:t>
            </a:r>
          </a:p>
          <a:p>
            <a:pPr>
              <a:buNone/>
            </a:pPr>
            <a:r>
              <a:rPr lang="ru-RU" sz="2400" dirty="0" smtClean="0"/>
              <a:t>Корни, принадлежащие промежутку</a:t>
            </a:r>
          </a:p>
          <a:p>
            <a:pPr>
              <a:buNone/>
            </a:pPr>
            <a:r>
              <a:rPr lang="en-AU" sz="2400" dirty="0" smtClean="0"/>
              <a:t>[ -3</a:t>
            </a:r>
            <a:r>
              <a:rPr lang="el-GR" sz="2400" dirty="0" smtClean="0"/>
              <a:t> </a:t>
            </a:r>
            <a:r>
              <a:rPr lang="el-GR" sz="2400" dirty="0" smtClean="0"/>
              <a:t>π</a:t>
            </a:r>
            <a:r>
              <a:rPr lang="en-AU" sz="2400" dirty="0" smtClean="0"/>
              <a:t>/2 ; </a:t>
            </a:r>
            <a:r>
              <a:rPr lang="el-GR" sz="2400" dirty="0" smtClean="0"/>
              <a:t>π</a:t>
            </a:r>
            <a:r>
              <a:rPr lang="en-AU" sz="2400" dirty="0" smtClean="0"/>
              <a:t>/2 ]:</a:t>
            </a:r>
          </a:p>
          <a:p>
            <a:pPr>
              <a:buNone/>
            </a:pPr>
            <a:r>
              <a:rPr lang="en-AU" sz="2400" dirty="0" smtClean="0"/>
              <a:t>-</a:t>
            </a:r>
            <a:r>
              <a:rPr lang="el-GR" sz="2400" dirty="0" smtClean="0"/>
              <a:t> </a:t>
            </a:r>
            <a:r>
              <a:rPr lang="el-GR" sz="2400" dirty="0" smtClean="0"/>
              <a:t>π</a:t>
            </a:r>
            <a:r>
              <a:rPr lang="en-AU" sz="2400" dirty="0" smtClean="0"/>
              <a:t>, 0, -7</a:t>
            </a:r>
            <a:r>
              <a:rPr lang="el-GR" sz="2400" dirty="0" smtClean="0"/>
              <a:t> </a:t>
            </a:r>
            <a:r>
              <a:rPr lang="el-GR" sz="2400" dirty="0" smtClean="0"/>
              <a:t>π</a:t>
            </a:r>
            <a:r>
              <a:rPr lang="en-AU" sz="2400" dirty="0" smtClean="0"/>
              <a:t>/6, 5</a:t>
            </a:r>
            <a:r>
              <a:rPr lang="el-GR" sz="2400" dirty="0" smtClean="0"/>
              <a:t> </a:t>
            </a:r>
            <a:r>
              <a:rPr lang="el-GR" sz="2400" dirty="0" smtClean="0"/>
              <a:t>π</a:t>
            </a:r>
            <a:r>
              <a:rPr lang="en-AU" sz="2400" dirty="0" smtClean="0"/>
              <a:t>/6</a:t>
            </a:r>
          </a:p>
          <a:p>
            <a:pPr>
              <a:buNone/>
            </a:pPr>
            <a:endParaRPr lang="el-GR" sz="2400" dirty="0" smtClean="0"/>
          </a:p>
          <a:p>
            <a:pPr>
              <a:buNone/>
            </a:pPr>
            <a:endParaRPr lang="el-GR" sz="2400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sample1 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571612"/>
            <a:ext cx="6504253" cy="31540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2. </a:t>
            </a:r>
            <a:r>
              <a:rPr lang="ru-RU" dirty="0" err="1" smtClean="0"/>
              <a:t>√</a:t>
            </a:r>
            <a:r>
              <a:rPr lang="en-AU" dirty="0" smtClean="0"/>
              <a:t>(1 + </a:t>
            </a:r>
            <a:r>
              <a:rPr lang="en-AU" dirty="0" err="1" smtClean="0"/>
              <a:t>sinx</a:t>
            </a:r>
            <a:r>
              <a:rPr lang="en-AU" dirty="0" smtClean="0"/>
              <a:t>) + </a:t>
            </a:r>
            <a:r>
              <a:rPr lang="en-AU" dirty="0" err="1" smtClean="0"/>
              <a:t>cosx</a:t>
            </a:r>
            <a:r>
              <a:rPr lang="en-AU" dirty="0" smtClean="0"/>
              <a:t> = 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√</a:t>
            </a:r>
            <a:r>
              <a:rPr lang="en-AU" dirty="0" smtClean="0"/>
              <a:t>(1 + </a:t>
            </a:r>
            <a:r>
              <a:rPr lang="en-AU" dirty="0" err="1" smtClean="0"/>
              <a:t>sinx</a:t>
            </a:r>
            <a:r>
              <a:rPr lang="en-AU" dirty="0" smtClean="0"/>
              <a:t>) = </a:t>
            </a:r>
            <a:r>
              <a:rPr lang="en-AU" dirty="0" err="1" smtClean="0"/>
              <a:t>cosx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1 + </a:t>
            </a:r>
            <a:r>
              <a:rPr lang="en-AU" dirty="0" err="1" smtClean="0"/>
              <a:t>sinx</a:t>
            </a:r>
            <a:r>
              <a:rPr lang="en-AU" dirty="0" smtClean="0"/>
              <a:t> = </a:t>
            </a:r>
            <a:r>
              <a:rPr lang="en-AU" dirty="0" err="1" smtClean="0"/>
              <a:t>cos</a:t>
            </a:r>
            <a:r>
              <a:rPr lang="ru-RU" baseline="30000" dirty="0" smtClean="0"/>
              <a:t> 2 </a:t>
            </a:r>
            <a:r>
              <a:rPr lang="en-AU" dirty="0" smtClean="0"/>
              <a:t>x</a:t>
            </a:r>
          </a:p>
          <a:p>
            <a:pPr>
              <a:buNone/>
            </a:pPr>
            <a:r>
              <a:rPr lang="en-AU" dirty="0" smtClean="0"/>
              <a:t>1 + </a:t>
            </a:r>
            <a:r>
              <a:rPr lang="en-AU" dirty="0" err="1" smtClean="0"/>
              <a:t>sinx</a:t>
            </a:r>
            <a:r>
              <a:rPr lang="en-AU" dirty="0" smtClean="0"/>
              <a:t> - </a:t>
            </a:r>
            <a:r>
              <a:rPr lang="en-AU" dirty="0" err="1" smtClean="0"/>
              <a:t>cos</a:t>
            </a:r>
            <a:r>
              <a:rPr lang="ru-RU" baseline="30000" dirty="0" smtClean="0"/>
              <a:t> </a:t>
            </a:r>
            <a:r>
              <a:rPr lang="ru-RU" baseline="30000" dirty="0" smtClean="0"/>
              <a:t>2</a:t>
            </a:r>
            <a:r>
              <a:rPr lang="en-AU" dirty="0" smtClean="0"/>
              <a:t>x = 0</a:t>
            </a:r>
          </a:p>
          <a:p>
            <a:pPr>
              <a:buNone/>
            </a:pPr>
            <a:r>
              <a:rPr lang="en-AU" dirty="0" smtClean="0"/>
              <a:t>1 + </a:t>
            </a:r>
            <a:r>
              <a:rPr lang="en-AU" dirty="0" err="1" smtClean="0"/>
              <a:t>sinx</a:t>
            </a:r>
            <a:r>
              <a:rPr lang="en-AU" dirty="0" smtClean="0"/>
              <a:t> – 1 + sin</a:t>
            </a:r>
            <a:r>
              <a:rPr lang="ru-RU" baseline="30000" dirty="0" smtClean="0"/>
              <a:t>2</a:t>
            </a:r>
            <a:r>
              <a:rPr lang="en-AU" dirty="0" smtClean="0"/>
              <a:t>x = 0</a:t>
            </a:r>
          </a:p>
          <a:p>
            <a:pPr>
              <a:buNone/>
            </a:pPr>
            <a:r>
              <a:rPr lang="en-AU" dirty="0" err="1" smtClean="0"/>
              <a:t>s</a:t>
            </a:r>
            <a:r>
              <a:rPr lang="en-AU" dirty="0" err="1" smtClean="0"/>
              <a:t>inx</a:t>
            </a:r>
            <a:r>
              <a:rPr lang="en-AU" dirty="0" smtClean="0"/>
              <a:t> + sin</a:t>
            </a:r>
            <a:r>
              <a:rPr lang="ru-RU" baseline="30000" dirty="0" smtClean="0"/>
              <a:t>2</a:t>
            </a:r>
            <a:r>
              <a:rPr lang="en-AU" dirty="0" smtClean="0"/>
              <a:t>x </a:t>
            </a:r>
            <a:r>
              <a:rPr lang="en-AU" dirty="0" smtClean="0"/>
              <a:t>= 0</a:t>
            </a:r>
          </a:p>
          <a:p>
            <a:pPr>
              <a:buNone/>
            </a:pPr>
            <a:r>
              <a:rPr lang="en-AU" dirty="0" err="1" smtClean="0"/>
              <a:t>s</a:t>
            </a:r>
            <a:r>
              <a:rPr lang="en-AU" dirty="0" err="1" smtClean="0"/>
              <a:t>inx</a:t>
            </a:r>
            <a:r>
              <a:rPr lang="en-AU" dirty="0" smtClean="0"/>
              <a:t>*(1 + </a:t>
            </a:r>
            <a:r>
              <a:rPr lang="en-AU" dirty="0" err="1" smtClean="0"/>
              <a:t>sinx</a:t>
            </a:r>
            <a:r>
              <a:rPr lang="en-AU" dirty="0" smtClean="0"/>
              <a:t>) = 0</a:t>
            </a:r>
          </a:p>
          <a:p>
            <a:pPr>
              <a:buNone/>
            </a:pPr>
            <a:r>
              <a:rPr lang="en-AU" dirty="0" err="1" smtClean="0"/>
              <a:t>s</a:t>
            </a:r>
            <a:r>
              <a:rPr lang="en-AU" dirty="0" err="1" smtClean="0"/>
              <a:t>inx</a:t>
            </a:r>
            <a:r>
              <a:rPr lang="en-AU" dirty="0" smtClean="0"/>
              <a:t> = 0    </a:t>
            </a:r>
            <a:r>
              <a:rPr lang="ru-RU" dirty="0" smtClean="0"/>
              <a:t>или    </a:t>
            </a:r>
            <a:r>
              <a:rPr lang="en-AU" dirty="0" err="1" smtClean="0"/>
              <a:t>sinx</a:t>
            </a:r>
            <a:r>
              <a:rPr lang="en-AU" dirty="0" smtClean="0"/>
              <a:t> = -1</a:t>
            </a:r>
          </a:p>
          <a:p>
            <a:pPr>
              <a:buNone/>
            </a:pPr>
            <a:r>
              <a:rPr lang="en-AU" u="sng" dirty="0" smtClean="0"/>
              <a:t>x</a:t>
            </a:r>
            <a:r>
              <a:rPr lang="en-AU" u="sng" dirty="0" smtClean="0"/>
              <a:t> = </a:t>
            </a:r>
            <a:r>
              <a:rPr lang="el-GR" u="sng" dirty="0" smtClean="0"/>
              <a:t>π</a:t>
            </a:r>
            <a:r>
              <a:rPr lang="en-AU" u="sng" dirty="0" smtClean="0"/>
              <a:t>n</a:t>
            </a:r>
            <a:r>
              <a:rPr lang="en-AU" dirty="0" smtClean="0"/>
              <a:t>                   </a:t>
            </a:r>
            <a:r>
              <a:rPr lang="en-AU" u="sng" dirty="0" smtClean="0"/>
              <a:t>x = -</a:t>
            </a:r>
            <a:r>
              <a:rPr lang="el-GR" u="sng" dirty="0" smtClean="0"/>
              <a:t> </a:t>
            </a:r>
            <a:r>
              <a:rPr lang="el-GR" u="sng" dirty="0" smtClean="0"/>
              <a:t>π</a:t>
            </a:r>
            <a:r>
              <a:rPr lang="en-AU" u="sng" dirty="0" smtClean="0"/>
              <a:t>/2 + 2</a:t>
            </a:r>
            <a:r>
              <a:rPr lang="el-GR" u="sng" dirty="0" smtClean="0"/>
              <a:t>π</a:t>
            </a:r>
            <a:r>
              <a:rPr lang="en-AU" u="sng" dirty="0" smtClean="0"/>
              <a:t>n</a:t>
            </a:r>
            <a:endParaRPr lang="en-AU" u="sng" dirty="0" smtClean="0"/>
          </a:p>
          <a:p>
            <a:pPr>
              <a:buNone/>
            </a:pPr>
            <a:endParaRPr lang="en-AU" baseline="30000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194</TotalTime>
  <Words>172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Официальная</vt:lpstr>
      <vt:lpstr>Тригонометрические уравнения</vt:lpstr>
      <vt:lpstr>1. √3*sinx + sin2x = 0</vt:lpstr>
      <vt:lpstr>2. √(1 + sinx) + cosx = 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Тригонометрические уравнения</dc:title>
  <dc:creator>Children</dc:creator>
  <cp:lastModifiedBy>Children</cp:lastModifiedBy>
  <cp:revision>20</cp:revision>
  <dcterms:created xsi:type="dcterms:W3CDTF">2015-04-09T16:14:15Z</dcterms:created>
  <dcterms:modified xsi:type="dcterms:W3CDTF">2015-04-09T19:28:42Z</dcterms:modified>
</cp:coreProperties>
</file>