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929A8-122F-4C21-AC69-B6014DD2DF21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EF223-61A6-4636-946E-F0F719C8EE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04078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929A8-122F-4C21-AC69-B6014DD2DF21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EF223-61A6-4636-946E-F0F719C8EE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76229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929A8-122F-4C21-AC69-B6014DD2DF21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EF223-61A6-4636-946E-F0F719C8EE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1541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929A8-122F-4C21-AC69-B6014DD2DF21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EF223-61A6-4636-946E-F0F719C8EE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3845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929A8-122F-4C21-AC69-B6014DD2DF21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EF223-61A6-4636-946E-F0F719C8EE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483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929A8-122F-4C21-AC69-B6014DD2DF21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EF223-61A6-4636-946E-F0F719C8EE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342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929A8-122F-4C21-AC69-B6014DD2DF21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EF223-61A6-4636-946E-F0F719C8EE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48000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929A8-122F-4C21-AC69-B6014DD2DF21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EF223-61A6-4636-946E-F0F719C8EE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7383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929A8-122F-4C21-AC69-B6014DD2DF21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EF223-61A6-4636-946E-F0F719C8EE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019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929A8-122F-4C21-AC69-B6014DD2DF21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EF223-61A6-4636-946E-F0F719C8EE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128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929A8-122F-4C21-AC69-B6014DD2DF21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EF223-61A6-4636-946E-F0F719C8EE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8803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929A8-122F-4C21-AC69-B6014DD2DF21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EF223-61A6-4636-946E-F0F719C8EE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9069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 русского языка в 5 классе.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Презентацию выполнила: </a:t>
            </a:r>
          </a:p>
          <a:p>
            <a:r>
              <a:rPr lang="ru-RU" dirty="0" smtClean="0"/>
              <a:t>Учитель МКОУ «Суриковская СОШ»</a:t>
            </a:r>
          </a:p>
          <a:p>
            <a:r>
              <a:rPr lang="ru-RU" dirty="0" smtClean="0"/>
              <a:t>Симонова Ольга Юрьевна</a:t>
            </a:r>
          </a:p>
          <a:p>
            <a:r>
              <a:rPr lang="ru-RU" dirty="0" smtClean="0"/>
              <a:t>2018 г.</a:t>
            </a:r>
          </a:p>
        </p:txBody>
      </p:sp>
    </p:spTree>
    <p:extLst>
      <p:ext uri="{BB962C8B-B14F-4D97-AF65-F5344CB8AC3E}">
        <p14:creationId xmlns="" xmlns:p14="http://schemas.microsoft.com/office/powerpoint/2010/main" val="18131108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Полянка наблюдательная.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31" y="1340768"/>
            <a:ext cx="7497537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00034" y="6429396"/>
            <a:ext cx="84296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/>
              <a:t>Презентацию выполнила: Учитель МКОУ «Суриковская СОШ» Симонова Ольга Юрьевна, 2018 г.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800884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Алгоритм.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Определяем часть речи: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Глагол                               Имя существительное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Пишу ь.                      </a:t>
            </a:r>
            <a:r>
              <a:rPr lang="ru-RU" dirty="0" smtClean="0"/>
              <a:t>2. Определяем склонение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1 или 2                           3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не пишу ь                         пишу ь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755576" y="1916832"/>
            <a:ext cx="100811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139324" y="1846637"/>
            <a:ext cx="1584176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115616" y="2960948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207968" y="2704550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4427984" y="3789040"/>
            <a:ext cx="487377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965719" y="3789040"/>
            <a:ext cx="252028" cy="5323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283968" y="4725144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7380312" y="4725144"/>
            <a:ext cx="36004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357158" y="6357958"/>
            <a:ext cx="84296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/>
              <a:t>Презентацию выполнила: Учитель МКОУ «Суриковская СОШ» Симонова Ольга Юрьевна, 2018 г.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800884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Полянка закрепительно-земляничная.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224" y="1772816"/>
            <a:ext cx="6485551" cy="4458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00166" y="6286520"/>
            <a:ext cx="70008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/>
              <a:t>Презентацию выполнила: Учитель МКОУ «Суриковская СОШ» Симонова Ольга Юрьевна, 2018 г.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80088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Полянка </a:t>
            </a:r>
            <a:r>
              <a:rPr lang="ru-RU" b="1" dirty="0" err="1">
                <a:solidFill>
                  <a:srgbClr val="FF0000"/>
                </a:solidFill>
              </a:rPr>
              <a:t>применительная</a:t>
            </a:r>
            <a:r>
              <a:rPr lang="ru-RU" b="1" dirty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1357298"/>
            <a:ext cx="6360707" cy="477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00034" y="6286520"/>
            <a:ext cx="78581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/>
              <a:t>Презентацию выполнила: Учитель МКОУ «Суриковская СОШ» Симонова Ольга Юрьевна, 2018 г.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80088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Исправьте ошибки.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берегу </a:t>
            </a:r>
            <a:r>
              <a:rPr lang="ru-RU" dirty="0" err="1" smtClean="0"/>
              <a:t>речьки</a:t>
            </a:r>
            <a:r>
              <a:rPr lang="ru-RU" dirty="0" smtClean="0"/>
              <a:t> стоит лес, в котором водиться </a:t>
            </a:r>
            <a:r>
              <a:rPr lang="ru-RU" dirty="0" err="1" smtClean="0"/>
              <a:t>дич</a:t>
            </a:r>
            <a:r>
              <a:rPr lang="ru-RU" dirty="0" smtClean="0"/>
              <a:t>. За лесом поле, где колоситься рожь. В лесном озере водится </a:t>
            </a:r>
            <a:r>
              <a:rPr lang="ru-RU" dirty="0" err="1" smtClean="0"/>
              <a:t>лещь</a:t>
            </a:r>
            <a:r>
              <a:rPr lang="ru-RU" dirty="0" smtClean="0"/>
              <a:t> и растёт камыш. </a:t>
            </a:r>
            <a:r>
              <a:rPr lang="ru-RU" dirty="0" err="1" smtClean="0"/>
              <a:t>Подгорой</a:t>
            </a:r>
            <a:r>
              <a:rPr lang="ru-RU" dirty="0" smtClean="0"/>
              <a:t> </a:t>
            </a:r>
            <a:r>
              <a:rPr lang="ru-RU" dirty="0" err="1" smtClean="0"/>
              <a:t>бъёт</a:t>
            </a:r>
            <a:r>
              <a:rPr lang="ru-RU" dirty="0" smtClean="0"/>
              <a:t> </a:t>
            </a:r>
            <a:r>
              <a:rPr lang="ru-RU" dirty="0" err="1" smtClean="0"/>
              <a:t>ключь</a:t>
            </a:r>
            <a:r>
              <a:rPr lang="ru-RU" dirty="0" smtClean="0"/>
              <a:t>, а </a:t>
            </a:r>
            <a:r>
              <a:rPr lang="ru-RU" dirty="0" err="1" smtClean="0"/>
              <a:t>нагоре</a:t>
            </a:r>
            <a:r>
              <a:rPr lang="ru-RU" dirty="0" smtClean="0"/>
              <a:t> живёт мышь. В лесу </a:t>
            </a:r>
            <a:r>
              <a:rPr lang="ru-RU" dirty="0" err="1" smtClean="0"/>
              <a:t>тиш</a:t>
            </a:r>
            <a:r>
              <a:rPr lang="ru-RU" dirty="0" smtClean="0"/>
              <a:t>. </a:t>
            </a:r>
            <a:r>
              <a:rPr lang="ru-RU" dirty="0" err="1" smtClean="0"/>
              <a:t>Ночю</a:t>
            </a:r>
            <a:r>
              <a:rPr lang="ru-RU" dirty="0" smtClean="0"/>
              <a:t> в </a:t>
            </a:r>
            <a:r>
              <a:rPr lang="ru-RU" dirty="0" err="1" smtClean="0"/>
              <a:t>глуш</a:t>
            </a:r>
            <a:r>
              <a:rPr lang="ru-RU" dirty="0" smtClean="0"/>
              <a:t> леса </a:t>
            </a:r>
            <a:r>
              <a:rPr lang="ru-RU" dirty="0" err="1" smtClean="0"/>
              <a:t>впалзает</a:t>
            </a:r>
            <a:r>
              <a:rPr lang="ru-RU" dirty="0" smtClean="0"/>
              <a:t> ёж. На опушки леса растёт </a:t>
            </a:r>
            <a:r>
              <a:rPr lang="ru-RU" dirty="0" err="1" smtClean="0"/>
              <a:t>ландышь</a:t>
            </a:r>
            <a:r>
              <a:rPr lang="ru-RU" dirty="0" smtClean="0"/>
              <a:t>. Все в лесу </a:t>
            </a:r>
            <a:r>
              <a:rPr lang="ru-RU" dirty="0" err="1" smtClean="0"/>
              <a:t>друк</a:t>
            </a:r>
            <a:r>
              <a:rPr lang="ru-RU" dirty="0" smtClean="0"/>
              <a:t> другу оказывают </a:t>
            </a:r>
            <a:r>
              <a:rPr lang="ru-RU" dirty="0" err="1" smtClean="0"/>
              <a:t>помощ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6429396"/>
            <a:ext cx="85011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/>
              <a:t>Презентацию выполнила: Учитель МКОУ «Суриковская СОШ» Симонова Ольга Юрьевна, 2018 г.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80088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Проверка!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	На берегу </a:t>
            </a:r>
            <a:r>
              <a:rPr lang="ru-RU" dirty="0" smtClean="0"/>
              <a:t>речки </a:t>
            </a:r>
            <a:r>
              <a:rPr lang="ru-RU" dirty="0" smtClean="0"/>
              <a:t>стоит лес, в котором </a:t>
            </a:r>
            <a:r>
              <a:rPr lang="ru-RU" dirty="0" smtClean="0"/>
              <a:t>водится дичь. </a:t>
            </a:r>
            <a:r>
              <a:rPr lang="ru-RU" dirty="0" smtClean="0"/>
              <a:t>За лесом поле, где </a:t>
            </a:r>
            <a:r>
              <a:rPr lang="ru-RU" dirty="0" smtClean="0"/>
              <a:t>колосится </a:t>
            </a:r>
            <a:r>
              <a:rPr lang="ru-RU" dirty="0" smtClean="0"/>
              <a:t>рожь. В лесном озере водится </a:t>
            </a:r>
            <a:r>
              <a:rPr lang="ru-RU" dirty="0" smtClean="0"/>
              <a:t>лещ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и растёт камыш. </a:t>
            </a:r>
            <a:r>
              <a:rPr lang="ru-RU" dirty="0" smtClean="0"/>
              <a:t>Под горой б</a:t>
            </a:r>
            <a:r>
              <a:rPr lang="ru-RU" dirty="0" smtClean="0"/>
              <a:t>ь</a:t>
            </a:r>
            <a:r>
              <a:rPr lang="ru-RU" dirty="0" smtClean="0"/>
              <a:t>ёт </a:t>
            </a:r>
            <a:r>
              <a:rPr lang="ru-RU" dirty="0" err="1" smtClean="0"/>
              <a:t>ключь</a:t>
            </a:r>
            <a:r>
              <a:rPr lang="ru-RU" dirty="0" smtClean="0"/>
              <a:t>, а </a:t>
            </a:r>
            <a:r>
              <a:rPr lang="ru-RU" dirty="0" smtClean="0"/>
              <a:t>на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горе </a:t>
            </a:r>
            <a:r>
              <a:rPr lang="ru-RU" dirty="0" smtClean="0"/>
              <a:t>живёт мышь. В лесу </a:t>
            </a:r>
            <a:r>
              <a:rPr lang="ru-RU" dirty="0" smtClean="0"/>
              <a:t>тишь. Ночью </a:t>
            </a:r>
            <a:r>
              <a:rPr lang="ru-RU" dirty="0" smtClean="0"/>
              <a:t>в </a:t>
            </a:r>
            <a:r>
              <a:rPr lang="ru-RU" dirty="0" smtClean="0"/>
              <a:t>глушь </a:t>
            </a:r>
            <a:r>
              <a:rPr lang="ru-RU" dirty="0" smtClean="0"/>
              <a:t>леса </a:t>
            </a:r>
            <a:r>
              <a:rPr lang="ru-RU" dirty="0" smtClean="0"/>
              <a:t>вползает </a:t>
            </a:r>
            <a:r>
              <a:rPr lang="ru-RU" dirty="0" smtClean="0"/>
              <a:t>ёж. На опушки леса растёт </a:t>
            </a:r>
            <a:r>
              <a:rPr lang="ru-RU" dirty="0" smtClean="0"/>
              <a:t>ландыш. </a:t>
            </a:r>
            <a:r>
              <a:rPr lang="ru-RU" dirty="0" smtClean="0"/>
              <a:t>Все в лесу </a:t>
            </a:r>
            <a:r>
              <a:rPr lang="ru-RU" dirty="0" smtClean="0"/>
              <a:t>дру</a:t>
            </a:r>
            <a:r>
              <a:rPr lang="ru-RU" dirty="0" smtClean="0"/>
              <a:t>г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другу оказывают </a:t>
            </a:r>
            <a:r>
              <a:rPr lang="ru-RU" dirty="0" smtClean="0"/>
              <a:t>помощь.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6286520"/>
            <a:ext cx="82868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/>
              <a:t>Презентацию выполнила: Учитель МКОУ «Суриковская СОШ» Симонова Ольга Юрьевна, 2018 г.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400676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Микрофон.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Что сегодня на уроке произвело на вас большое впечатление</a:t>
            </a:r>
            <a:r>
              <a:rPr lang="ru-RU" dirty="0" smtClean="0"/>
              <a:t>?</a:t>
            </a:r>
          </a:p>
          <a:p>
            <a:r>
              <a:rPr lang="ru-RU" dirty="0" smtClean="0"/>
              <a:t> </a:t>
            </a:r>
            <a:r>
              <a:rPr lang="ru-RU" dirty="0"/>
              <a:t>Что запомнилось?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чём проявились трудности?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4688" y1="97980" x2="4688" y2="979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8588"/>
            <a:ext cx="3851920" cy="2780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896" y="1628800"/>
            <a:ext cx="3939423" cy="393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71472" y="6286520"/>
            <a:ext cx="83582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/>
              <a:t>Презентацию выполнила: Учитель МКОУ «Суриковская СОШ» Симонова Ольга Юрьевна, 2018 г.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400676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42878" y="6581001"/>
            <a:ext cx="85011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/>
              <a:t>Презентацию выполнила: Учитель МКОУ «Суриковская СОШ» Симонова Ольга Юрьевна, 2018 г.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80088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Прозвенел уже звонок,</a:t>
            </a:r>
          </a:p>
          <a:p>
            <a:pPr marL="0" indent="0" algn="ctr">
              <a:buNone/>
            </a:pPr>
            <a:r>
              <a:rPr lang="ru-RU" dirty="0"/>
              <a:t>Начинается урок.</a:t>
            </a:r>
          </a:p>
          <a:p>
            <a:pPr marL="0" indent="0" algn="ctr">
              <a:buNone/>
            </a:pPr>
            <a:r>
              <a:rPr lang="ru-RU" dirty="0"/>
              <a:t>Мы работать будем дружно?</a:t>
            </a:r>
          </a:p>
          <a:p>
            <a:pPr marL="0" indent="0" algn="ctr">
              <a:buNone/>
            </a:pPr>
            <a:r>
              <a:rPr lang="ru-RU" dirty="0"/>
              <a:t>Потому что очень нужно!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077072"/>
            <a:ext cx="2832629" cy="212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5720" y="6357958"/>
            <a:ext cx="85725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/>
              <a:t>Презентацию выполнила: Учитель МКОУ «Суриковская СОШ» Симонова Ольга Юрьевна, 2018 г.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4214813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err="1"/>
              <a:t>Кашым</a:t>
            </a:r>
            <a:r>
              <a:rPr lang="ru-RU" sz="6000" dirty="0"/>
              <a:t> </a:t>
            </a:r>
            <a:endParaRPr lang="ru-RU" sz="6000" dirty="0" smtClean="0"/>
          </a:p>
          <a:p>
            <a:pPr marL="0" indent="0" algn="ctr">
              <a:buNone/>
            </a:pPr>
            <a:r>
              <a:rPr lang="ru-RU" sz="6000" dirty="0" err="1" smtClean="0"/>
              <a:t>Жорь</a:t>
            </a:r>
            <a:endParaRPr lang="ru-RU" sz="6000" dirty="0" smtClean="0"/>
          </a:p>
          <a:p>
            <a:pPr marL="0" indent="0" algn="ctr">
              <a:buNone/>
            </a:pPr>
            <a:r>
              <a:rPr lang="ru-RU" sz="6000" dirty="0" smtClean="0"/>
              <a:t> </a:t>
            </a:r>
            <a:r>
              <a:rPr lang="ru-RU" sz="6000" dirty="0" err="1" smtClean="0"/>
              <a:t>Щлюп</a:t>
            </a:r>
            <a:r>
              <a:rPr lang="ru-RU" sz="6000" dirty="0" smtClean="0"/>
              <a:t> </a:t>
            </a:r>
          </a:p>
          <a:p>
            <a:pPr marL="0" indent="0" algn="ctr">
              <a:buNone/>
            </a:pPr>
            <a:r>
              <a:rPr lang="ru-RU" sz="6000" dirty="0" err="1" smtClean="0"/>
              <a:t>Жапйез</a:t>
            </a:r>
            <a:endParaRPr lang="ru-RU" sz="6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987" y="2446428"/>
            <a:ext cx="1865871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7308304" y="5157192"/>
            <a:ext cx="216024" cy="24156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6286520"/>
            <a:ext cx="84296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/>
              <a:t>Презентацию выполнила: Учитель МКОУ «Суриковская СОШ» Симонова Ольга Юрьевна, 2018 г.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800884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-1854968"/>
            <a:ext cx="8712968" cy="8712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42910" y="6581001"/>
            <a:ext cx="82153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/>
              <a:t>Презентацию выполнила: Учитель МКОУ «Суриковская СОШ» Симонова Ольга Юрьевна, 2018 г.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800884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Правила поведения в лесу.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55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/>
              <a:t>Не шумите в лесу!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Помните о ядовитых растениях всегда: белена, дурман, цикута, вороний глаз, волчье лыко. Не рвите их, не мните в руках. Ими можно отравиться.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Не рвите без меры и большими охапками лесные цветы.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Будьте предельно осторожны с огнём, не разводите костёр без присмотра, перед уходом тщательно залейте его водой или засыпьте землёй.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Не поджигайте сухую траву.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Не рубите в лесу деревья и кустарники, не ломайте зелёных веток.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Не сорите в лесу.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Не трогайте птичьи гнёзда, не рассматривайте птенцов, птицы не любят, когда нарушают их покой.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Бережно относитесь к полезным насекомым – божьим коровкам, стрекозам, бабочкам, полезным животным – лягушкам, жабам.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Старайтесь ходить по тропинкам, не вытаптывая растений.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/>
            <a:endParaRPr lang="ru-RU" dirty="0" smtClean="0"/>
          </a:p>
          <a:p>
            <a:pPr algn="r">
              <a:buNone/>
            </a:pPr>
            <a:r>
              <a:rPr lang="ru-RU" sz="2200" dirty="0" smtClean="0"/>
              <a:t>Презентацию выполнила: Учитель МКОУ «Суриковская СОШ» Симонова Ольга Юрьевна, 2018 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00884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Лесная опушка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7029450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85786" y="6286520"/>
            <a:ext cx="81439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/>
              <a:t>Презентацию выполнила: Учитель МКОУ «Суриковская СОШ» Симонова Ольга Юрьевна, 2018 г.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800884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54822"/>
            <a:ext cx="8208912" cy="482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4282" y="6357958"/>
            <a:ext cx="89297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/>
              <a:t>Презентацию выполнила: Учитель МКОУ «Суриковская СОШ» Симонова Ольга Юрьевна, 2018 г.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800884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Работа в парах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217" t="36287" r="26806" b="10762"/>
          <a:stretch/>
        </p:blipFill>
        <p:spPr bwMode="auto">
          <a:xfrm>
            <a:off x="1928844" y="1556792"/>
            <a:ext cx="5286311" cy="4884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6429396"/>
            <a:ext cx="89297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/>
              <a:t>Презентацию выполнила: Учитель МКОУ «Суриковская СОШ» Симонова Ольга Юрьевна, 2018 г.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800884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</a:rPr>
              <a:t>Физминутка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Руки подняли и покачали –</a:t>
            </a:r>
            <a:br>
              <a:rPr lang="ru-RU" dirty="0"/>
            </a:br>
            <a:r>
              <a:rPr lang="ru-RU" dirty="0"/>
              <a:t>Это деревья в лесу.</a:t>
            </a:r>
            <a:br>
              <a:rPr lang="ru-RU" dirty="0"/>
            </a:br>
            <a:r>
              <a:rPr lang="ru-RU" dirty="0"/>
              <a:t>Руки нагнули, кисти встряхнули –</a:t>
            </a:r>
            <a:br>
              <a:rPr lang="ru-RU" dirty="0"/>
            </a:br>
            <a:r>
              <a:rPr lang="ru-RU" dirty="0"/>
              <a:t>Ветер сбивает росу.</a:t>
            </a:r>
            <a:br>
              <a:rPr lang="ru-RU" dirty="0"/>
            </a:br>
            <a:r>
              <a:rPr lang="ru-RU" dirty="0"/>
              <a:t>В стороны руки!</a:t>
            </a:r>
            <a:br>
              <a:rPr lang="ru-RU" dirty="0"/>
            </a:br>
            <a:r>
              <a:rPr lang="ru-RU" dirty="0"/>
              <a:t>Плавно помашем –</a:t>
            </a:r>
            <a:br>
              <a:rPr lang="ru-RU" dirty="0"/>
            </a:br>
            <a:r>
              <a:rPr lang="ru-RU" dirty="0"/>
              <a:t>Это к нам птицы летят.</a:t>
            </a:r>
            <a:br>
              <a:rPr lang="ru-RU" dirty="0"/>
            </a:br>
            <a:r>
              <a:rPr lang="ru-RU" dirty="0"/>
              <a:t>Как они сядут,</a:t>
            </a:r>
            <a:br>
              <a:rPr lang="ru-RU" dirty="0"/>
            </a:br>
            <a:r>
              <a:rPr lang="ru-RU" dirty="0"/>
              <a:t>Тоже помашем –</a:t>
            </a:r>
            <a:br>
              <a:rPr lang="ru-RU" dirty="0"/>
            </a:br>
            <a:r>
              <a:rPr lang="ru-RU" dirty="0"/>
              <a:t>Крылья сложили назад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algn="r">
              <a:buNone/>
            </a:pPr>
            <a:r>
              <a:rPr lang="ru-RU" sz="1400" dirty="0" smtClean="0"/>
              <a:t>Презентацию выполнила: Учитель МКОУ «Суриковская СОШ» Симонова Ольга Юрьевна, 2018 г.</a:t>
            </a:r>
            <a:endParaRPr lang="ru-RU" sz="1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26000" y1="27000" x2="26000" y2="27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20888"/>
            <a:ext cx="3472780" cy="3472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008847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565</Words>
  <Application>Microsoft Office PowerPoint</Application>
  <PresentationFormat>Экран (4:3)</PresentationFormat>
  <Paragraphs>70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Урок русского языка в 5 классе.</vt:lpstr>
      <vt:lpstr>Слайд 2</vt:lpstr>
      <vt:lpstr>Слайд 3</vt:lpstr>
      <vt:lpstr>Слайд 4</vt:lpstr>
      <vt:lpstr>Правила поведения в лесу.</vt:lpstr>
      <vt:lpstr>Лесная опушка</vt:lpstr>
      <vt:lpstr>Слайд 7</vt:lpstr>
      <vt:lpstr>Работа в парах </vt:lpstr>
      <vt:lpstr>Физминутка</vt:lpstr>
      <vt:lpstr>Полянка наблюдательная. </vt:lpstr>
      <vt:lpstr>Алгоритм. </vt:lpstr>
      <vt:lpstr>Полянка закрепительно-земляничная. </vt:lpstr>
      <vt:lpstr>Полянка применительная.</vt:lpstr>
      <vt:lpstr>Исправьте ошибки. </vt:lpstr>
      <vt:lpstr>Проверка! </vt:lpstr>
      <vt:lpstr>Микрофон. 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в 5 классе.</dc:title>
  <dc:creator>K-13</dc:creator>
  <cp:lastModifiedBy>user</cp:lastModifiedBy>
  <cp:revision>9</cp:revision>
  <dcterms:created xsi:type="dcterms:W3CDTF">2018-10-16T15:38:35Z</dcterms:created>
  <dcterms:modified xsi:type="dcterms:W3CDTF">2018-10-25T14:48:49Z</dcterms:modified>
</cp:coreProperties>
</file>