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4" r:id="rId11"/>
    <p:sldId id="265" r:id="rId12"/>
    <p:sldId id="266" r:id="rId13"/>
    <p:sldId id="273" r:id="rId14"/>
    <p:sldId id="267" r:id="rId15"/>
    <p:sldId id="268" r:id="rId16"/>
    <p:sldId id="269" r:id="rId17"/>
    <p:sldId id="270" r:id="rId18"/>
    <p:sldId id="271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85" r:id="rId35"/>
    <p:sldId id="290" r:id="rId36"/>
    <p:sldId id="291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299" r:id="rId45"/>
    <p:sldId id="312" r:id="rId46"/>
    <p:sldId id="300" r:id="rId47"/>
    <p:sldId id="303" r:id="rId48"/>
    <p:sldId id="305" r:id="rId49"/>
    <p:sldId id="309" r:id="rId50"/>
    <p:sldId id="310" r:id="rId51"/>
    <p:sldId id="306" r:id="rId52"/>
    <p:sldId id="307" r:id="rId53"/>
    <p:sldId id="308" r:id="rId54"/>
    <p:sldId id="301" r:id="rId55"/>
    <p:sldId id="302" r:id="rId56"/>
    <p:sldId id="304" r:id="rId57"/>
    <p:sldId id="313" r:id="rId58"/>
    <p:sldId id="314" r:id="rId59"/>
    <p:sldId id="315" r:id="rId60"/>
    <p:sldId id="316" r:id="rId61"/>
    <p:sldId id="317" r:id="rId62"/>
    <p:sldId id="311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78" autoAdjust="0"/>
    <p:restoredTop sz="86444" autoAdjust="0"/>
  </p:normalViewPr>
  <p:slideViewPr>
    <p:cSldViewPr>
      <p:cViewPr varScale="1">
        <p:scale>
          <a:sx n="64" d="100"/>
          <a:sy n="64" d="100"/>
        </p:scale>
        <p:origin x="-1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8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E6503-B516-47A7-BC79-625F9ED8A77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536E4-2AAE-4DC0-B250-CF0F2D3EB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Учреждения дополнительного образования и родительской общественности как социальные партнеры школы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572008"/>
            <a:ext cx="6959126" cy="1752600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 опыта работы классного руководителя Криницкой Г.Ф.</a:t>
            </a:r>
            <a:endParaRPr lang="ru-RU" sz="3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90835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:\фото к педсовету\фото к педсовету\сотрудничество с родителями\image (2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фото к педсовету\фото к педсовету\сотрудничество с родителями\image (2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537563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:\фото к педсовету\фото к педсовету\сотрудничество с родителями\image (3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798262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:\фото к педсовету\фото к педсовету\сотрудничество с родителями\image (3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775934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:\фото к педсовету\фото к педсовету\сотрудничество с родителями\DSC027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293692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:\фото к педсовету\фото к педсовету\сотрудничество с родителями\image (3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185119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:\фото к педсовету\фото к педсовету\сотрудничество с родителями\DSC027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743597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Сотрудничество с родителями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Необходимым условием эффективной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педагогов и родителей это активное участие в учебно-воспитательном процессе в школе и в своих классах родители должны и могут </a:t>
            </a:r>
            <a:r>
              <a:rPr lang="ru-RU" dirty="0" smtClean="0"/>
              <a:t>активно участвовать в управлении школьной жизнью</a:t>
            </a:r>
          </a:p>
          <a:p>
            <a:endParaRPr lang="ru-RU" dirty="0"/>
          </a:p>
        </p:txBody>
      </p:sp>
      <p:pic>
        <p:nvPicPr>
          <p:cNvPr id="8194" name="Picture 2" descr="H:\фото к педсовету\фото к педсовету\сотрудничество с родителями\image (3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86124"/>
            <a:ext cx="9144000" cy="35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17982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Родители всегда с нами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:\фото к педсовету\фото к педсовету\сотрудничество с родителями\image (3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452320" cy="419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123290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Родители всегда с нами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:\фото к педсовету\фото к педсовету\сотрудничество с родителями\image (3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8028384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275636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Содружество с родителями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600200"/>
            <a:ext cx="5410944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Monotype Corsiva" panose="03010101010201010101" pitchFamily="66" charset="0"/>
              </a:rPr>
              <a:t>Разумное чередование разнообразных форм совместной деятельности приводит к тому, что дети и родители не боятся пойти на откровенный разговор между собой, все проблемы решаются сообща, в содружестве педагога, родителей и детей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939669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«Только вместе с родителями, </a:t>
            </a:r>
          </a:p>
          <a:p>
            <a:pPr marL="0" indent="0" algn="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общими усилиями, </a:t>
            </a:r>
          </a:p>
          <a:p>
            <a:pPr marL="0" indent="0" algn="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учителя могут дать детям </a:t>
            </a:r>
          </a:p>
          <a:p>
            <a:pPr marL="0" indent="0" algn="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большое человеческое счастье»     </a:t>
            </a:r>
          </a:p>
          <a:p>
            <a:pPr marL="0" indent="0" algn="r">
              <a:buNone/>
            </a:pPr>
            <a:endParaRPr lang="ru-RU" dirty="0" smtClean="0">
              <a:latin typeface="Monotype Corsiva" panose="03010101010201010101" pitchFamily="66" charset="0"/>
            </a:endParaRPr>
          </a:p>
          <a:p>
            <a:pPr marL="0" indent="0" algn="r">
              <a:buNone/>
            </a:pPr>
            <a:r>
              <a:rPr lang="ru-RU" dirty="0" err="1" smtClean="0">
                <a:latin typeface="Monotype Corsiva" panose="03010101010201010101" pitchFamily="66" charset="0"/>
              </a:rPr>
              <a:t>В.А.Сухомлинский</a:t>
            </a: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10971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Сотрудничество с Центральной Детской библиотекой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1412776"/>
            <a:ext cx="6419056" cy="47133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каждым годом мероприятия становятся более серьезными вдумчивыми, позволяющие им рассуждать, делать определенные выводы, сопоставлять свой опыт с нынешней действительностью. Они помогают детям найти свое место в обществе, решить какие то проблемы или просто узнать что то интересное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75936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3314" name="Picture 2" descr="H:\фото к педсовету\фото к педсовету\сотрудничество  ЦДБиблиотека\25.01.2014 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022920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:\фото к педсовету\фото к педсовету\сотрудничество  ЦДБиблиотека\25.01.2014 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12798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:\фото к педсовету\фото к педсовету\сотрудничество  ЦДБиблиотека\25.01.2014 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952565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:\фото к педсовету\фото к педсовету\сотрудничество  ЦДБиблиотека\25.01.2014 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588513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:\фото к педсовету\фото к педсовету\сотрудничество  ЦДБиблиотека\25.01.2014 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71390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:\фото к педсовету\фото к педсовету\сотрудничество  ЦДБиблиотека\image (3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283787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:\фото к педсовету\фото к педсовету\сотрудничество  ЦДБиблиотека\25.01.2014 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790977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:\фото к педсовету\фото к педсовету\сотрудничество  ЦДБиблиотека\image (38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913162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:\фото к педсовету\фото к педсовету\сотрудничество  ЦДБиблиотека\image (3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805353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Организация сотрудничества с родителями в деле воспитания проходит через: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anose="03010101010201010101" pitchFamily="66" charset="0"/>
              </a:rPr>
              <a:t>Включение родителей в совместную воспитывающую деятельность с детьми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Правовое просвещение родителей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Оказание помощи родителям в семейном воспитание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Организация социальной защиты детей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Организация ЗОЖ в семье и школе</a:t>
            </a: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01257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:\фото к педсовету\фото к педсовету\сотрудничество  ЦДБиблиотека\image (46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680659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:\фото к педсовету\фото к педсовету\сотрудничество  ЦДБиблиотека\image (45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730852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:\фото к педсовету\фото к педсовету\сотрудничество  ЦДБиблиотека\image (4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835954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:\фото к педсовету\фото к педсовету\сотрудничество  ЦДБиблиотека\image (48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41567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День здоровья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:\фото к педсовету\фото к педсовету\сотрудничество  ЦДБиблиотека\День Здоровья фото\DSCN19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684315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:\фото к педсовету\фото к педсовету\сотрудничество  ЦДБиблиотека\День Здоровья фото\DSCN19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316174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:\фото к педсовету\фото к педсовету\сотрудничество  ЦДБиблиотека\День Здоровья фото\DSCN2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010489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:\фото к педсовету\фото к педсовету\сотрудничество  ЦДБиблиотека\День Здоровья фото\DSCN2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529257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H:\фото к педсовету\фото к педсовету\сотрудничество  ЦДБиблиотека\День Здоровья фото\DSCN2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382678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:\фото к педсовету\фото к педсовету\сотрудничество  ЦДБиблиотека\День Здоровья фото\DSCN2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252035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Традиционные формы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собрания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Конференции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Посещение на дому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80086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84644E-6 C -0.04896 -0.00857 0.07812 -0.10778 0.10764 -0.11287 C 0.13715 -0.11796 0.14288 -0.03377 0.17691 -0.03077 C 0.21093 -0.02776 0.27534 -0.09252 0.31232 -0.09437 C 0.3493 -0.09622 0.36111 -0.0421 0.39843 -0.04117 C 0.43576 -0.04025 0.47916 -0.0902 0.5368 -0.08835 C 0.59444 -0.0865 0.69149 -0.02845 0.74462 -0.03077 C 0.79774 -0.03308 0.85052 -0.09413 0.85538 -0.10269 C 0.86024 -0.11125 0.84948 -0.08905 0.77378 -0.08211 C 0.69809 -0.07517 0.53107 -0.07586 0.40156 -0.06153 C 0.27205 -0.04719 0.04896 0.00855 2.77778E-6 -5.84644E-6 Z " pathEditMode="relative" ptsTypes="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:\фото к педсовету\фото к педсовету\сотрудничество  ЦДБиблиотека\День Здоровья фото\DSCN2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455111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:\фото к педсовету\фото к педсовету\сотрудничество  ЦДБиблиотека\День Здоровья фото\DSCN20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260445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Сотрудничество с военно-патриотическим клубом «Зарница»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школе человек начинает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формироваться как личность, укрепляется мировоззрение, развиваются необходимые морально-политические качества.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55596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Формы и методы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патриотической работы: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Тематические классные часы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Встречи с интересными людьми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Вахта памяти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496066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 Дню Победы и Дню Защитника Отечества у нас прошли встречи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4818" name="Picture 2" descr="H:\фото к педсовету\фото к педсовету\сотрудничество с клубом  Зарница\DSC038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04615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682759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фото к педсовету\фото к педсовету\сотрудничество с клубом  Зарница\DSC0386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23"/>
          <a:stretch/>
        </p:blipFill>
        <p:spPr bwMode="auto">
          <a:xfrm>
            <a:off x="1763688" y="1412776"/>
            <a:ext cx="6700321" cy="4637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679423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:\фото к педсовету\фото к педсовету\сотрудничество с клубом  Зарница\DSC038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153318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Открытие памятника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Участвовали в открытии мемориальной доски «Участникам ликвидации последствий аварии на Чернобыльской АЭС»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038710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:\фото к педсовету\фото к педсовету\сотрудничество с клубом  Зарница\image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:\фото к педсовету\фото к педсовету\сотрудничество с клубом  Зарница\image (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Нетрадиционные формы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тренинги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Дискуссии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Психологические разминки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Круглые столы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9471154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0174 -0.0074 0.22899 -0.03353 0.29218 -0.03168 C 0.35538 -0.02983 0.34271 0.01687 0.37951 0.01063 C 0.41632 0.00439 0.45694 -0.0629 0.51284 -0.0696 C 0.56875 -0.07631 0.66319 -0.02382 0.71423 -0.0296 C 0.76527 -0.03538 0.78767 -0.11053 0.81909 -0.10359 C 0.85052 -0.09665 1.03854 -0.00532 0.9033 0.01271 C 0.76805 0.03075 0.10191 0.00739 0 0 Z " pathEditMode="relative" ptsTypes="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:\фото к педсовету\фото к педсовету\сотрудничество с клубом  Зарница\image (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H:\фото к педсовету\фото к педсовету\сотрудничество с клубом  Зарница\image (5)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44" t="38101" b="1621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:\фото к педсовету\фото к педсовету\сотрудничество с клубом  Зарница\image (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179" y="1600200"/>
            <a:ext cx="683164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:\фото к педсовету\фото к педсовету\сотрудничество с клубом  Зарница\image (6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359" t="36822" b="12983"/>
          <a:stretch/>
        </p:blipFill>
        <p:spPr bwMode="auto">
          <a:xfrm>
            <a:off x="0" y="0"/>
            <a:ext cx="9144000" cy="682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Вахта памяти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:\фото к педсовету\фото к педсовету\сотрудничество с клубом  Зарница\DSC0396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17" t="9775" b="37230"/>
          <a:stretch/>
        </p:blipFill>
        <p:spPr bwMode="auto">
          <a:xfrm>
            <a:off x="0" y="1357298"/>
            <a:ext cx="8844782" cy="4786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21607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:\фото к педсовету\фото к педсовету\сотрудничество с клубом  Зарница\DSC039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074064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:\фото к педсовету\фото к педсовету\сотрудничество с клубом  Зарница\DSC039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089163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Проверка попадания в цель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H:\фото к педсовету\DSC_01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56792"/>
            <a:ext cx="578083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8680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Меткий стрелок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H:\фото к педсовету\DSC_0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00200"/>
            <a:ext cx="4906640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682634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Средства химзащиты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H:\фото к педсовету\DSC_02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3017308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89729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Родительское собрание – </a:t>
            </a:r>
          </a:p>
          <a:p>
            <a:pPr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это возможность демонстрации </a:t>
            </a:r>
          </a:p>
          <a:p>
            <a:pPr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достигнутых ребенком успехов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11054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Приемы с оружием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H:\фото к педсовету\DSC_02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3346" y="1600200"/>
            <a:ext cx="3017308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144764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:\фото к педсовету\DSC_02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191884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9928576">
            <a:off x="192878" y="1854714"/>
            <a:ext cx="8229600" cy="117355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7200" dirty="0" smtClean="0">
                <a:latin typeface="Monotype Corsiva" pitchFamily="66" charset="0"/>
              </a:rPr>
              <a:t>Спасибо за внимание!</a:t>
            </a:r>
            <a:endParaRPr lang="ru-RU" sz="72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Родительское собрание «Итоги года»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фото к педсовету\фото к педсовету\сотрудничество с родителями\image (2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1357298"/>
            <a:ext cx="3786214" cy="4857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фото к педсовету\фото к педсовету\сотрудничество с родителями\image (2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428736"/>
            <a:ext cx="3786214" cy="485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773040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Родительское собрание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:\фото к педсовету\фото к педсовету\сотрудничество с родителями\DSC027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709324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:\фото к педсовету\фото к педсовету\сотрудничество с родителями\image (2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868580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318</Words>
  <Application>Microsoft Office PowerPoint</Application>
  <PresentationFormat>Экран (4:3)</PresentationFormat>
  <Paragraphs>57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Учреждения дополнительного образования и родительской общественности как социальные партнеры школы</vt:lpstr>
      <vt:lpstr>Слайд 2</vt:lpstr>
      <vt:lpstr>Организация сотрудничества с родителями в деле воспитания проходит через:</vt:lpstr>
      <vt:lpstr>Традиционные формы</vt:lpstr>
      <vt:lpstr>Нетрадиционные формы</vt:lpstr>
      <vt:lpstr>Слайд 6</vt:lpstr>
      <vt:lpstr>Родительское собрание «Итоги года»</vt:lpstr>
      <vt:lpstr>Родительское собрание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Сотрудничество с родителями</vt:lpstr>
      <vt:lpstr>Родители всегда с нами</vt:lpstr>
      <vt:lpstr>Родители всегда с нами</vt:lpstr>
      <vt:lpstr>Содружество с родителями</vt:lpstr>
      <vt:lpstr>Сотрудничество с Центральной Детской библиотекой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День здоровья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Сотрудничество с военно-патриотическим клубом «Зарница»</vt:lpstr>
      <vt:lpstr>Формы и методы  патриотической работы: </vt:lpstr>
      <vt:lpstr>К Дню Победы и Дню Защитника Отечества у нас прошли встречи</vt:lpstr>
      <vt:lpstr>Слайд 45</vt:lpstr>
      <vt:lpstr>Слайд 46</vt:lpstr>
      <vt:lpstr>Открытие памятника</vt:lpstr>
      <vt:lpstr>Слайд 48</vt:lpstr>
      <vt:lpstr>Слайд 49</vt:lpstr>
      <vt:lpstr>Слайд 50</vt:lpstr>
      <vt:lpstr>Слайд 51</vt:lpstr>
      <vt:lpstr>Слайд 52</vt:lpstr>
      <vt:lpstr>Слайд 53</vt:lpstr>
      <vt:lpstr>Вахта памяти</vt:lpstr>
      <vt:lpstr>Слайд 55</vt:lpstr>
      <vt:lpstr>Слайд 56</vt:lpstr>
      <vt:lpstr>Проверка попадания в цель</vt:lpstr>
      <vt:lpstr>Меткий стрелок</vt:lpstr>
      <vt:lpstr>Средства химзащиты</vt:lpstr>
      <vt:lpstr>Приемы с оружием</vt:lpstr>
      <vt:lpstr>Слайд 61</vt:lpstr>
      <vt:lpstr>Слайд 62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Учреждения дополнительного образования и родительской общественности как социальные партнеры школы</dc:title>
  <dc:creator>Учителя</dc:creator>
  <cp:lastModifiedBy>TMD User</cp:lastModifiedBy>
  <cp:revision>15</cp:revision>
  <dcterms:created xsi:type="dcterms:W3CDTF">2017-02-15T05:10:29Z</dcterms:created>
  <dcterms:modified xsi:type="dcterms:W3CDTF">2017-08-30T02:52:46Z</dcterms:modified>
</cp:coreProperties>
</file>