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6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A907"/>
    <a:srgbClr val="28F850"/>
    <a:srgbClr val="FFFF66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?q=&#1082;&#1072;&#1088;&#1090;&#1080;&#1085;&#1082;&#1080;+&#1074;&#1077;&#1088;&#1073;&#1072;&amp;newwindow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gle.ru/search?q=&#1089;&#1090;&#1088;&#1086;&#1077;&#1085;&#1080;&#1077;+&#1076;&#1077;&#1088;&#1077;&#1074;&#1072;+&#1076;&#1083;&#1103;+&#1076;&#1077;&#1090;&#1077;&#1081;&amp;newwindow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Лена\Desktop\33130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29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0928"/>
            <a:ext cx="8062664" cy="3168352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07A907"/>
                </a:solidFill>
              </a:rPr>
              <a:t>Экологический проект</a:t>
            </a:r>
            <a:r>
              <a:rPr lang="ru-RU" sz="6600" dirty="0" smtClean="0">
                <a:solidFill>
                  <a:srgbClr val="07A907"/>
                </a:solidFill>
              </a:rPr>
              <a:t/>
            </a:r>
            <a:br>
              <a:rPr lang="ru-RU" sz="6600" dirty="0" smtClean="0">
                <a:solidFill>
                  <a:srgbClr val="07A907"/>
                </a:solidFill>
              </a:rPr>
            </a:br>
            <a:r>
              <a:rPr lang="ru-RU" sz="6600" b="1" dirty="0" smtClean="0">
                <a:solidFill>
                  <a:srgbClr val="07A907"/>
                </a:solidFill>
              </a:rPr>
              <a:t>«Вторая жизнь </a:t>
            </a:r>
            <a:r>
              <a:rPr lang="ru-RU" sz="6600" b="1" dirty="0" smtClean="0">
                <a:solidFill>
                  <a:srgbClr val="07A907"/>
                </a:solidFill>
              </a:rPr>
              <a:t>веточек </a:t>
            </a:r>
            <a:r>
              <a:rPr lang="ru-RU" sz="6600" b="1" dirty="0" smtClean="0">
                <a:solidFill>
                  <a:srgbClr val="07A907"/>
                </a:solidFill>
              </a:rPr>
              <a:t>-  </a:t>
            </a:r>
            <a:r>
              <a:rPr lang="ru-RU" sz="6600" b="1" dirty="0" err="1" smtClean="0">
                <a:solidFill>
                  <a:srgbClr val="07A907"/>
                </a:solidFill>
              </a:rPr>
              <a:t>вербочки</a:t>
            </a:r>
            <a:r>
              <a:rPr lang="ru-RU" sz="6600" b="1" dirty="0" smtClean="0">
                <a:solidFill>
                  <a:srgbClr val="07A907"/>
                </a:solidFill>
              </a:rPr>
              <a:t>»</a:t>
            </a:r>
            <a:r>
              <a:rPr lang="ru-RU" dirty="0" smtClean="0">
                <a:solidFill>
                  <a:srgbClr val="07A907"/>
                </a:solidFill>
              </a:rPr>
              <a:t/>
            </a:r>
            <a:br>
              <a:rPr lang="ru-RU" dirty="0" smtClean="0">
                <a:solidFill>
                  <a:srgbClr val="07A907"/>
                </a:solidFill>
              </a:rPr>
            </a:br>
            <a:endParaRPr lang="ru-RU" dirty="0">
              <a:solidFill>
                <a:srgbClr val="07A907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04664"/>
            <a:ext cx="8686800" cy="115212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3 неделя </a:t>
            </a:r>
            <a:r>
              <a:rPr lang="ru-RU" sz="2800" dirty="0" smtClean="0"/>
              <a:t>– рассматривание </a:t>
            </a:r>
            <a:r>
              <a:rPr lang="ru-RU" sz="2800" dirty="0" smtClean="0"/>
              <a:t>появившиеся </a:t>
            </a:r>
            <a:r>
              <a:rPr lang="ru-RU" sz="2800" dirty="0" smtClean="0"/>
              <a:t>листья и корешки и зарисовывание в «дневнике природы»</a:t>
            </a:r>
            <a:endParaRPr lang="ru-RU" sz="2800" dirty="0"/>
          </a:p>
        </p:txBody>
      </p:sp>
      <p:pic>
        <p:nvPicPr>
          <p:cNvPr id="19458" name="Picture 2" descr="C:\Users\Лена\Desktop\экология\20170504_162811(0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240" y="1600200"/>
            <a:ext cx="3801870" cy="50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Лена\Desktop\экология\20170504_1628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9987" y="1556792"/>
            <a:ext cx="3780644" cy="504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Лена\Desktop\экология\20170504_16101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278" y="692150"/>
            <a:ext cx="4212431" cy="561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Лена\Desktop\экология\20170504_16100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692696"/>
            <a:ext cx="4212431" cy="561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9961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Лена\Desktop\экология\20170504_161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400934" cy="630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136815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4 неделя </a:t>
            </a:r>
            <a:r>
              <a:rPr lang="ru-RU" sz="2800" dirty="0" smtClean="0"/>
              <a:t>- Высадка веток вербы с корнями в детском саду на «зеленной тропе» и зарисовывание в «дневнике природы»</a:t>
            </a:r>
            <a:endParaRPr lang="ru-RU" sz="2800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78388"/>
            <a:ext cx="3744416" cy="501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9971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475" y="1600200"/>
            <a:ext cx="3996849" cy="499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312" y="620688"/>
            <a:ext cx="4258044" cy="5761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692696"/>
            <a:ext cx="4316288" cy="5645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Лена\Desktop\экология\20170523_17140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48" y="476673"/>
            <a:ext cx="4359752" cy="5813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C:\Users\Лена\Desktop\экология\20170523_17134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9908" y="476672"/>
            <a:ext cx="4374040" cy="5832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Лена\Desktop\экология\20170523_17131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676275"/>
            <a:ext cx="4291012" cy="5721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Лена\Desktop\SDC1298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724" y="620688"/>
            <a:ext cx="4310815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ена\Desktop\0_1a781f_43e28f92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424936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6480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Литература: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80728"/>
            <a:ext cx="8443664" cy="5616624"/>
          </a:xfrm>
        </p:spPr>
        <p:txBody>
          <a:bodyPr>
            <a:noAutofit/>
          </a:bodyPr>
          <a:lstStyle/>
          <a:p>
            <a:pPr lvl="0"/>
            <a:r>
              <a:rPr lang="ru-RU" sz="2300" dirty="0" err="1" smtClean="0">
                <a:solidFill>
                  <a:schemeClr val="bg1"/>
                </a:solidFill>
              </a:rPr>
              <a:t>О.А.Воронкевмч</a:t>
            </a:r>
            <a:r>
              <a:rPr lang="ru-RU" sz="2300" dirty="0" smtClean="0">
                <a:solidFill>
                  <a:schemeClr val="bg1"/>
                </a:solidFill>
              </a:rPr>
              <a:t> Добро пожаловать в экологию! Рабочая тетрадь для детей 4 – 5 лет. Средняя группа. Ч.1. – СПб.: «ДЕТСТВО-ПРЕСС», 2008. – 40с.</a:t>
            </a:r>
          </a:p>
          <a:p>
            <a:r>
              <a:rPr lang="ru-RU" sz="2300" dirty="0" err="1" smtClean="0">
                <a:solidFill>
                  <a:schemeClr val="bg1"/>
                </a:solidFill>
              </a:rPr>
              <a:t>А.Т.Шорыгена</a:t>
            </a:r>
            <a:r>
              <a:rPr lang="ru-RU" sz="2300" dirty="0" smtClean="0">
                <a:solidFill>
                  <a:schemeClr val="bg1"/>
                </a:solidFill>
              </a:rPr>
              <a:t> Какие месяцы в году?  Знакомство с окружающим миром  и развитие речи. «</a:t>
            </a:r>
            <a:r>
              <a:rPr lang="ru-RU" sz="2300" dirty="0" err="1" smtClean="0">
                <a:solidFill>
                  <a:schemeClr val="bg1"/>
                </a:solidFill>
              </a:rPr>
              <a:t>Лабиринт.ру</a:t>
            </a:r>
            <a:r>
              <a:rPr lang="ru-RU" sz="2300" dirty="0" smtClean="0">
                <a:solidFill>
                  <a:schemeClr val="bg1"/>
                </a:solidFill>
              </a:rPr>
              <a:t>».</a:t>
            </a:r>
          </a:p>
          <a:p>
            <a:pPr lvl="0"/>
            <a:r>
              <a:rPr lang="ru-RU" sz="2300" dirty="0" smtClean="0">
                <a:solidFill>
                  <a:schemeClr val="bg1"/>
                </a:solidFill>
              </a:rPr>
              <a:t>Кравченко И.В., Долгова Т.Л. Прогулки в детском саду. Средняя группа Методическое пособие/ Под </a:t>
            </a:r>
            <a:r>
              <a:rPr lang="ru-RU" sz="2300" dirty="0" err="1" smtClean="0">
                <a:solidFill>
                  <a:schemeClr val="bg1"/>
                </a:solidFill>
              </a:rPr>
              <a:t>ред.Г.М.Киселевой</a:t>
            </a:r>
            <a:r>
              <a:rPr lang="ru-RU" sz="2300" dirty="0" smtClean="0">
                <a:solidFill>
                  <a:schemeClr val="bg1"/>
                </a:solidFill>
              </a:rPr>
              <a:t>, </a:t>
            </a:r>
            <a:r>
              <a:rPr lang="ru-RU" sz="2300" dirty="0" err="1" smtClean="0">
                <a:solidFill>
                  <a:schemeClr val="bg1"/>
                </a:solidFill>
              </a:rPr>
              <a:t>Л.И.Понаморевой</a:t>
            </a:r>
            <a:r>
              <a:rPr lang="ru-RU" sz="2300" dirty="0" smtClean="0">
                <a:solidFill>
                  <a:schemeClr val="bg1"/>
                </a:solidFill>
              </a:rPr>
              <a:t>. – М.:ТЦ Сфера, 2010. – 176с.</a:t>
            </a:r>
          </a:p>
          <a:p>
            <a:pPr lvl="0"/>
            <a:r>
              <a:rPr lang="ru-RU" sz="2300" dirty="0" smtClean="0">
                <a:solidFill>
                  <a:schemeClr val="bg1"/>
                </a:solidFill>
              </a:rPr>
              <a:t>Новиковская О.А. 1000 стихов для чтения дома и в детском саду</a:t>
            </a:r>
          </a:p>
          <a:p>
            <a:pPr lvl="0"/>
            <a:r>
              <a:rPr lang="ru-RU" sz="2300" u="sng" dirty="0" smtClean="0">
                <a:solidFill>
                  <a:schemeClr val="bg1"/>
                </a:solidFill>
                <a:hlinkClick r:id="rId3"/>
              </a:rPr>
              <a:t>https://www.google.ru/search?q=картинки+верба&amp;newwindow</a:t>
            </a:r>
            <a:endParaRPr lang="ru-RU" sz="2300" dirty="0" smtClean="0">
              <a:solidFill>
                <a:schemeClr val="bg1"/>
              </a:solidFill>
            </a:endParaRPr>
          </a:p>
          <a:p>
            <a:r>
              <a:rPr lang="ru-RU" sz="2300" u="sng" dirty="0" smtClean="0">
                <a:solidFill>
                  <a:schemeClr val="bg1"/>
                </a:solidFill>
                <a:hlinkClick r:id="rId4"/>
              </a:rPr>
              <a:t>https://www.google.ru/search?q=строение+дерева+для+детей&amp;newwindow</a:t>
            </a:r>
            <a:endParaRPr lang="ru-RU" sz="2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96944" cy="144016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7A907"/>
                </a:solidFill>
                <a:latin typeface="Times New Roman" pitchFamily="18" charset="0"/>
                <a:cs typeface="Times New Roman" pitchFamily="18" charset="0"/>
              </a:rPr>
              <a:t>Вид проекта: 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групповой, познавательно - творческий. 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7A907"/>
                </a:solidFill>
                <a:latin typeface="Times New Roman" pitchFamily="18" charset="0"/>
                <a:cs typeface="Times New Roman" pitchFamily="18" charset="0"/>
              </a:rPr>
              <a:t>Продолжительность: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краткосрочный(1 месяц)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7A907"/>
                </a:solidFill>
                <a:latin typeface="Times New Roman" pitchFamily="18" charset="0"/>
                <a:cs typeface="Times New Roman" pitchFamily="18" charset="0"/>
              </a:rPr>
              <a:t>Участники проекта: 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средней группы, воспитатели: </a:t>
            </a:r>
            <a:r>
              <a:rPr lang="ru-RU" sz="2000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Петрович Е.Э.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7A907"/>
                </a:solidFill>
                <a:latin typeface="Times New Roman" pitchFamily="18" charset="0"/>
                <a:cs typeface="Times New Roman" pitchFamily="18" charset="0"/>
              </a:rPr>
              <a:t>Актуальность темы: 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Взаимоотношения человека с природой актуальный вопрос современности. Дети мало общаются с природой. Можно наблюдать небрежное, порой жестокое отношение детей к природе, в частности к деревьям. Деревья прекрасные объекты для наблюдений, так как имеют ярко выраженные сезонные изменения. В период дошкольного детства у детей закладываются основы знаний об окружающем мире. Поэтому необходимо заинтересовать детей в происходящих вокруг них природных явлениях для повышения познавательной активности, вовлечь в интересную деятельность.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30243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7A907"/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Познакомить детей с почкой вербы, как будущим побегом листочка. Упражнять в различии деревьев и кустарников, по веткам и почкам (форма и цвет почек, величина, расположение на ветке) развивать умение сравнивать. Развить исследовательскую деятельность детей в процессе реализации проекта.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2936"/>
            <a:ext cx="8686800" cy="3816424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8600" b="1" dirty="0" smtClean="0">
                <a:solidFill>
                  <a:srgbClr val="07A907"/>
                </a:solidFill>
              </a:rPr>
              <a:t>Задачи:</a:t>
            </a:r>
            <a:endParaRPr lang="ru-RU" sz="8600" dirty="0" smtClean="0">
              <a:solidFill>
                <a:srgbClr val="07A907"/>
              </a:solidFill>
            </a:endParaRPr>
          </a:p>
          <a:p>
            <a:r>
              <a:rPr lang="ru-RU" sz="5500" b="1" dirty="0" smtClean="0"/>
              <a:t>-расширять представление детей о времени </a:t>
            </a:r>
            <a:r>
              <a:rPr lang="ru-RU" sz="5500" b="1" dirty="0" err="1" smtClean="0"/>
              <a:t>года-весна</a:t>
            </a:r>
            <a:r>
              <a:rPr lang="ru-RU" sz="5500" b="1" dirty="0" smtClean="0"/>
              <a:t>, </a:t>
            </a:r>
            <a:r>
              <a:rPr lang="ru-RU" sz="5500" b="1" dirty="0" smtClean="0"/>
              <a:t>выделять её признаки;</a:t>
            </a:r>
          </a:p>
          <a:p>
            <a:r>
              <a:rPr lang="ru-RU" sz="5500" b="1" dirty="0" smtClean="0"/>
              <a:t>-расширять знания о деревьях: особенности строения и возможности использования человеком;</a:t>
            </a:r>
          </a:p>
          <a:p>
            <a:r>
              <a:rPr lang="ru-RU" sz="5500" b="1" dirty="0" smtClean="0"/>
              <a:t>- учить ребенка оформлять результаты наблюдений с изменениями в течение проекта и отражать увиденное  в  (дневнике природы);</a:t>
            </a:r>
          </a:p>
          <a:p>
            <a:r>
              <a:rPr lang="ru-RU" sz="5500" b="1" dirty="0" smtClean="0"/>
              <a:t>-упражнять в составлении рассказов по картине по вопросному плану;</a:t>
            </a:r>
          </a:p>
          <a:p>
            <a:r>
              <a:rPr lang="ru-RU" sz="5500" b="1" dirty="0" smtClean="0"/>
              <a:t>-развивать и активизировать словарный запас детей о весне;</a:t>
            </a:r>
          </a:p>
          <a:p>
            <a:r>
              <a:rPr lang="ru-RU" sz="5500" b="1" dirty="0" smtClean="0"/>
              <a:t>-побуждать узнавать и называть предметы и явления природы в картинах художников, на иллюстрациях;</a:t>
            </a:r>
          </a:p>
          <a:p>
            <a:r>
              <a:rPr lang="ru-RU" sz="5500" b="1" dirty="0" smtClean="0"/>
              <a:t>-повысить уровень экологических знаний родителей через совместное участие в педагогическом процессе с детьми.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338437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7A907"/>
                </a:solidFill>
                <a:latin typeface="Times New Roman" pitchFamily="18" charset="0"/>
                <a:cs typeface="Times New Roman" pitchFamily="18" charset="0"/>
              </a:rPr>
              <a:t>Предполагаемый результат: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-формирование осознанно-правильного отношения к природе, систематизация знаний о деревьях, повышения познавательных интересов через различные виды деятельности;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I этап - подготовительный (накопление знаний).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II этап – основной (совместная деятельность детей, воспитателей)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III этап – заключительный (результат).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56992"/>
            <a:ext cx="8686800" cy="324036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b="1" dirty="0" smtClean="0">
                <a:solidFill>
                  <a:srgbClr val="07A907"/>
                </a:solidFill>
                <a:latin typeface="Times New Roman" pitchFamily="18" charset="0"/>
                <a:cs typeface="Times New Roman" pitchFamily="18" charset="0"/>
              </a:rPr>
              <a:t>I - Подготовительный этап:</a:t>
            </a:r>
            <a:endParaRPr lang="ru-RU" sz="3300" dirty="0" smtClean="0">
              <a:solidFill>
                <a:srgbClr val="07A907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-подбор иллюстраций, картин художников, пособий,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-подбор детской литературы, стихов, загадок по тематике проекта;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-оформление информационных листов для родителей;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640871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II – Основной этап.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-беседы с детьми о весне и её признаках.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-словесные игры: «Ласковая весна», Продолжи предложение».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игров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упраж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.(с мячом): «Скажи по- другому».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-рассматривание серии картин «Весна»(под редакцией Т.А.Поповой).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-чтение произведений о деревьях и сборников стихов о весне.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игров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упраж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«повтори за мной»( палочками на песке).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игров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упраж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«Выложи сам» из счётных палочек (елочка и дерево).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зарисовывание  по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понедельно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«дневнике природы» изменения увиденные при наблюдение за верой.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-наблюдения в природе.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-труд на прогулке: сбор сломанных веток, уборка сухой травы и стеблей на клумбе.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-совместный труд: «посадка группового огорода».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работа с родителями: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-прогулки с детьми на природу.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-консультация «Будим заботится, и беречь природу».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III – Заключительный тап.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Высадка веток вербы с корнями в детском саду на «зеленной тропе».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1 неделя </a:t>
            </a:r>
            <a:r>
              <a:rPr lang="ru-RU" dirty="0" smtClean="0"/>
              <a:t>- </a:t>
            </a:r>
            <a:r>
              <a:rPr lang="ru-RU" sz="3100" dirty="0" smtClean="0"/>
              <a:t>рассматривание верных почек и зарисовывание в «дневнике природы»</a:t>
            </a:r>
            <a:endParaRPr lang="ru-RU" sz="3100" dirty="0"/>
          </a:p>
        </p:txBody>
      </p:sp>
      <p:pic>
        <p:nvPicPr>
          <p:cNvPr id="15363" name="Picture 3" descr="C:\Users\Лена\Desktop\экология\20170410_1017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85392"/>
            <a:ext cx="3704406" cy="493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:\Users\Лена\Desktop\85780246_1333906733_73495382_verba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2238"/>
            <a:ext cx="3744416" cy="4967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Лена\Desktop\экология\20170410_10170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592" y="620689"/>
            <a:ext cx="4108071" cy="5477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C:\Users\Лена\Desktop\экология\20170410_10181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0275" y="620688"/>
            <a:ext cx="4158872" cy="5545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B050"/>
                </a:solidFill>
              </a:rPr>
              <a:t>2 неделя </a:t>
            </a:r>
            <a:r>
              <a:rPr lang="ru-RU" sz="2800" dirty="0" smtClean="0"/>
              <a:t>– </a:t>
            </a:r>
            <a:r>
              <a:rPr lang="ru-RU" sz="3100" dirty="0" smtClean="0"/>
              <a:t>рассматривание цветущую вербу и зарисовывание в «дневнике природы»</a:t>
            </a:r>
            <a:endParaRPr lang="ru-RU" sz="3100" dirty="0"/>
          </a:p>
        </p:txBody>
      </p:sp>
      <p:pic>
        <p:nvPicPr>
          <p:cNvPr id="17410" name="Picture 2" descr="C:\Users\Лена\Desktop\экология\IMG-20170524-WA00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85392"/>
            <a:ext cx="3704406" cy="493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C:\Users\Лена\Desktop\verbnoe-voskreseni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92174"/>
            <a:ext cx="3744416" cy="491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146540" cy="54985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Лена\Desktop\экология\IMG-20170524-WA002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75" y="476672"/>
            <a:ext cx="4229223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C:\Users\Лена\Desktop\экология\IMG-20170524-WA002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28667"/>
            <a:ext cx="4248100" cy="5664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225</TotalTime>
  <Words>361</Words>
  <Application>Microsoft Office PowerPoint</Application>
  <PresentationFormat>Экран (4:3)</PresentationFormat>
  <Paragraphs>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Экологический проект «Вторая жизнь веточек -  вербочки» </vt:lpstr>
      <vt:lpstr>Вид проекта: групповой, познавательно - творческий.  Продолжительность: краткосрочный(1 месяц) Участники проекта: дети средней группы, воспитатели: Петрович Е.Э. </vt:lpstr>
      <vt:lpstr>Цель проекта: Познакомить детей с почкой вербы, как будущим побегом листочка. Упражнять в различии деревьев и кустарников, по веткам и почкам (форма и цвет почек, величина, расположение на ветке) развивать умение сравнивать. Развить исследовательскую деятельность детей в процессе реализации проекта.</vt:lpstr>
      <vt:lpstr>Предполагаемый результат: -формирование осознанно-правильного отношения к природе, систематизация знаний о деревьях, повышения познавательных интересов через различные виды деятельности; I этап - подготовительный (накопление знаний). II этап – основной (совместная деятельность детей, воспитателей) III этап – заключительный (результат). </vt:lpstr>
      <vt:lpstr>II – Основной этап. -беседы с детьми о весне и её признаках. -словесные игры: «Ласковая весна», Продолжи предложение». -игров. упраж.(с мячом): «Скажи по- другому». -рассматривание серии картин «Весна»(под редакцией Т.А.Поповой).  -чтение произведений о деревьях и сборников стихов о весне. - игров. упраж. «повтори за мной»( палочками на песке). -игров. упраж. «Выложи сам» из счётных палочек (елочка и дерево). - зарисовывание  по понедельно в «дневнике природы» изменения увиденные при наблюдение за верой. -наблюдения в природе. -труд на прогулке: сбор сломанных веток, уборка сухой травы и стеблей на клумбе. -совместный труд: «посадка группового огорода».  работа с родителями:  -прогулки с детьми на природу. -консультация «Будим заботится, и беречь природу».   III – Заключительный тап. Высадка веток вербы с корнями в детском саду на «зеленной тропе». </vt:lpstr>
      <vt:lpstr>1 неделя - рассматривание верных почек и зарисовывание в «дневнике природы»</vt:lpstr>
      <vt:lpstr>Слайд 7</vt:lpstr>
      <vt:lpstr>2 неделя – рассматривание цветущую вербу и зарисовывание в «дневнике природы»</vt:lpstr>
      <vt:lpstr>Слайд 9</vt:lpstr>
      <vt:lpstr>3 неделя – рассматривание появившиеся листья и корешки и зарисовывание в «дневнике природы»</vt:lpstr>
      <vt:lpstr>Слайд 11</vt:lpstr>
      <vt:lpstr>Слайд 12</vt:lpstr>
      <vt:lpstr>4 неделя - Высадка веток вербы с корнями в детском саду на «зеленной тропе» и зарисовывание в «дневнике природы»</vt:lpstr>
      <vt:lpstr>Слайд 14</vt:lpstr>
      <vt:lpstr>Слайд 15</vt:lpstr>
      <vt:lpstr>Слайд 16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проект «Вторая жизнь веточке -  вербочке» </dc:title>
  <dc:creator>Лена</dc:creator>
  <cp:lastModifiedBy>Лена</cp:lastModifiedBy>
  <cp:revision>27</cp:revision>
  <dcterms:created xsi:type="dcterms:W3CDTF">2017-05-24T12:00:20Z</dcterms:created>
  <dcterms:modified xsi:type="dcterms:W3CDTF">2018-09-24T11:30:44Z</dcterms:modified>
</cp:coreProperties>
</file>