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2" r:id="rId2"/>
    <p:sldId id="257" r:id="rId3"/>
    <p:sldId id="267" r:id="rId4"/>
    <p:sldId id="258" r:id="rId5"/>
    <p:sldId id="260" r:id="rId6"/>
    <p:sldId id="266" r:id="rId7"/>
    <p:sldId id="265" r:id="rId8"/>
    <p:sldId id="259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271515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исследовательский проект </a:t>
            </a:r>
            <a:br>
              <a:rPr lang="ru-RU" dirty="0" smtClean="0"/>
            </a:br>
            <a:r>
              <a:rPr lang="ru-RU" dirty="0" smtClean="0"/>
              <a:t>на тему  </a:t>
            </a:r>
            <a:br>
              <a:rPr lang="ru-RU" dirty="0" smtClean="0"/>
            </a:br>
            <a:r>
              <a:rPr lang="ru-RU" dirty="0" smtClean="0"/>
              <a:t>«Что из семечка выросло?». </a:t>
            </a:r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411760" y="4869160"/>
            <a:ext cx="6400800" cy="1600200"/>
          </a:xfrm>
        </p:spPr>
        <p:txBody>
          <a:bodyPr/>
          <a:lstStyle/>
          <a:p>
            <a:pPr algn="r"/>
            <a:r>
              <a:rPr lang="ru-RU" dirty="0" smtClean="0"/>
              <a:t>Воспитатель</a:t>
            </a:r>
            <a:r>
              <a:rPr lang="ru-RU" smtClean="0"/>
              <a:t>: </a:t>
            </a:r>
            <a:r>
              <a:rPr lang="ru-RU" smtClean="0"/>
              <a:t>Медведева С.А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8640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города Нефтеюганска "Детский сад №1 "Рябинка"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7772400" cy="3226370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Цель проекта -расширять и обогащать представления детей о росте и развитии растений.</a:t>
            </a:r>
            <a:endParaRPr lang="ru-RU"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708104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Задачи:</a:t>
            </a:r>
            <a:br>
              <a:rPr lang="ru-RU" dirty="0" smtClean="0"/>
            </a:br>
            <a:r>
              <a:rPr lang="ru-RU" dirty="0" smtClean="0"/>
              <a:t>- Формировать представление воспитанников о размножении и развитии растений, об условиях их роста.</a:t>
            </a:r>
            <a:br>
              <a:rPr lang="ru-RU" dirty="0" smtClean="0"/>
            </a:br>
            <a:r>
              <a:rPr lang="ru-RU" dirty="0" smtClean="0"/>
              <a:t>- Воспитывать у детей бережное отношение  к цветам, желание и стремление ухаживать за ними.</a:t>
            </a:r>
            <a:br>
              <a:rPr lang="ru-RU" dirty="0" smtClean="0"/>
            </a:br>
            <a:r>
              <a:rPr lang="ru-RU" dirty="0" smtClean="0"/>
              <a:t>- привлечь родителей к активному участию в работе над проектом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58336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В ходе реализации проекта совместно с воспитанниками  рассматривали иллюстрации с изображением цветов на клумбах, деревьев, кустарников;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познакомились с профессией взрослых(садовник);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беседовали о пользе действий с лопатой, граблями, лейкой;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читали рассказ </a:t>
            </a:r>
            <a:r>
              <a:rPr lang="ru-RU" sz="2800" dirty="0" err="1" smtClean="0">
                <a:solidFill>
                  <a:schemeClr val="tx1"/>
                </a:solidFill>
              </a:rPr>
              <a:t>Е.Чарушина</a:t>
            </a:r>
            <a:r>
              <a:rPr lang="ru-RU" sz="2800" dirty="0" smtClean="0">
                <a:solidFill>
                  <a:schemeClr val="tx1"/>
                </a:solidFill>
              </a:rPr>
              <a:t> «Грядка», </a:t>
            </a:r>
            <a:r>
              <a:rPr lang="ru-RU" sz="2800" dirty="0" err="1" smtClean="0">
                <a:solidFill>
                  <a:schemeClr val="tx1"/>
                </a:solidFill>
              </a:rPr>
              <a:t>В.Берестова</a:t>
            </a:r>
            <a:r>
              <a:rPr lang="ru-RU" sz="2800" dirty="0" smtClean="0">
                <a:solidFill>
                  <a:schemeClr val="tx1"/>
                </a:solidFill>
              </a:rPr>
              <a:t> «Дождик, поливай!», обсуждали с детьми, что нужно для роста и развития растений;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играли в дидактические игры: «</a:t>
            </a:r>
            <a:r>
              <a:rPr lang="ru-RU" sz="2800" dirty="0" err="1" smtClean="0">
                <a:solidFill>
                  <a:schemeClr val="tx1"/>
                </a:solidFill>
              </a:rPr>
              <a:t>Угадайка</a:t>
            </a:r>
            <a:r>
              <a:rPr lang="ru-RU" sz="2800" dirty="0" smtClean="0">
                <a:solidFill>
                  <a:schemeClr val="tx1"/>
                </a:solidFill>
              </a:rPr>
              <a:t>», «Собери целое», «Что для работы нужно»;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в процессе экспериментирования посадили цветы бархатцы, и ухаживали за ними, поливали, рыхлили землю. </a:t>
            </a:r>
            <a:br>
              <a:rPr lang="ru-RU" sz="2000" dirty="0" smtClean="0"/>
            </a:br>
            <a:r>
              <a:rPr lang="ru-RU" sz="2000" dirty="0" smtClean="0"/>
              <a:t>Цель Формировать представление воспитанников о размножении и развитии растений, об условиях их роста. </a:t>
            </a:r>
            <a:endParaRPr lang="ru-RU" sz="2000" dirty="0"/>
          </a:p>
        </p:txBody>
      </p:sp>
      <p:pic>
        <p:nvPicPr>
          <p:cNvPr id="2050" name="Picture 2" descr="I:\на сайт 17-18 учебный год\8 апрель\сайт апрель мл.3 18г\P11208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700808"/>
            <a:ext cx="3413125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I:\на сайт 17-18 учебный год\8 апрель\сайт апрель мл.3 18г\P1120853.JPG"/>
          <p:cNvPicPr>
            <a:picLocks noChangeAspect="1" noChangeArrowheads="1"/>
          </p:cNvPicPr>
          <p:nvPr/>
        </p:nvPicPr>
        <p:blipFill>
          <a:blip r:embed="rId3" cstate="print"/>
          <a:srcRect t="12658"/>
          <a:stretch>
            <a:fillRect/>
          </a:stretch>
        </p:blipFill>
        <p:spPr bwMode="auto">
          <a:xfrm>
            <a:off x="251520" y="3068960"/>
            <a:ext cx="2376264" cy="15558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I:\на сайт 17-18 учебный год\8 апрель\сайт апрель мл.3 18г\P11208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3068960"/>
            <a:ext cx="2276475" cy="15121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3" name="Picture 5" descr="I:\на сайт 17-18 учебный год\8 апрель\сайт апрель мл.3 18г\P112099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4149080"/>
            <a:ext cx="3384376" cy="25371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86800" cy="1891680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ходе реализации проекта воспитанники совместно с родителями посадили цветы бархатцы дома, ухаживали за ними. Оформили странички альбома последовательность действий, как сажали, ухаживали, рыхлили.</a:t>
            </a:r>
            <a:endParaRPr lang="ru-RU" sz="2000" dirty="0"/>
          </a:p>
        </p:txBody>
      </p:sp>
      <p:pic>
        <p:nvPicPr>
          <p:cNvPr id="5122" name="Picture 2" descr="I:\на сайт 17-18 учебный год\8 апрель\сайт апрель мл.3 18г\P11300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916832"/>
            <a:ext cx="3211233" cy="45365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3" name="Picture 3" descr="I:\на сайт 17-18 учебный год\8 апрель\сайт апрель мл.3 18г\P11300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140968"/>
            <a:ext cx="4375293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02758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совместно с родителями и детьми мы высадили цветы в клумбу.</a:t>
            </a:r>
            <a:endParaRPr lang="ru-RU" sz="2000" dirty="0"/>
          </a:p>
        </p:txBody>
      </p:sp>
      <p:pic>
        <p:nvPicPr>
          <p:cNvPr id="4098" name="Picture 2" descr="I:\на сайт 17-18 учебный год\8 апрель\сайт апрель мл.3 18г\P1130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996952"/>
            <a:ext cx="2660696" cy="19945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9" name="Picture 3" descr="I:\на сайт 17-18 учебный год\8 апрель\сайт апрель мл.3 18г\P1130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149080"/>
            <a:ext cx="3361936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00" name="Picture 4" descr="I:\на сайт 17-18 учебный год\8 апрель\сайт апрель мл.3 18г\P11300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628800"/>
            <a:ext cx="3384376" cy="25371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772400" cy="2051720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Совместно с воспитанниками мы ухаживали за нашими бархатцами (пропалывали, рыхлили, поливали). </a:t>
            </a:r>
            <a:br>
              <a:rPr lang="ru-RU" sz="2000" dirty="0" smtClean="0"/>
            </a:br>
            <a:r>
              <a:rPr lang="ru-RU" sz="2000" dirty="0" smtClean="0"/>
              <a:t>Цель Воспитывать у детей бережное отношение  к цветам, желание и стремление ухаживать за ними.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026" name="Picture 2" descr="I:\сайт мл.гр.3. июнь\сайт мл.гр3 июль\сайт мл.гр.3 клумба\IMG_20180704_1707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974438"/>
            <a:ext cx="3240360" cy="2431023"/>
          </a:xfrm>
          <a:prstGeom prst="rect">
            <a:avLst/>
          </a:prstGeom>
          <a:noFill/>
        </p:spPr>
      </p:pic>
      <p:pic>
        <p:nvPicPr>
          <p:cNvPr id="1027" name="Picture 3" descr="I:\сайт мл.гр.3. июнь\сайт мл.гр3 июль\сайт мл.гр.3 клумба\IMG_20180704_1710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212976"/>
            <a:ext cx="3312368" cy="2485046"/>
          </a:xfrm>
          <a:prstGeom prst="rect">
            <a:avLst/>
          </a:prstGeom>
          <a:noFill/>
        </p:spPr>
      </p:pic>
      <p:pic>
        <p:nvPicPr>
          <p:cNvPr id="1028" name="Picture 4" descr="I:\сайт мл.гр.3. июнь\сайт мл.гр3 июль\сайт мл.гр.3 клумба\P11300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437112"/>
            <a:ext cx="3034889" cy="2276872"/>
          </a:xfrm>
          <a:prstGeom prst="rect">
            <a:avLst/>
          </a:prstGeom>
          <a:noFill/>
        </p:spPr>
      </p:pic>
      <p:pic>
        <p:nvPicPr>
          <p:cNvPr id="1031" name="Picture 7" descr="I:\сайт мл.гр.3. июнь\сайт мл.гр3 июль\сайт мл.гр.3 клумба\P11301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1700808"/>
            <a:ext cx="2276475" cy="1706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7772400" cy="3384376"/>
          </a:xfrm>
        </p:spPr>
        <p:txBody>
          <a:bodyPr>
            <a:normAutofit/>
          </a:bodyPr>
          <a:lstStyle/>
          <a:p>
            <a:r>
              <a:rPr lang="ru-RU" dirty="0" smtClean="0"/>
              <a:t>Участие в проекте способствовало экологическому, духовно – нравственному и трудовому воспитанию детей.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</TotalTime>
  <Words>144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исследовательский проект  на тему   «Что из семечка выросло?». </vt:lpstr>
      <vt:lpstr>Цель проекта -расширять и обогащать представления детей о росте и развитии растений.</vt:lpstr>
      <vt:lpstr>Задачи: - Формировать представление воспитанников о размножении и развитии растений, об условиях их роста. - Воспитывать у детей бережное отношение  к цветам, желание и стремление ухаживать за ними. - привлечь родителей к активному участию в работе над проектом</vt:lpstr>
      <vt:lpstr>В ходе реализации проекта совместно с воспитанниками  рассматривали иллюстрации с изображением цветов на клумбах, деревьев, кустарников;  познакомились с профессией взрослых(садовник); беседовали о пользе действий с лопатой, граблями, лейкой;  читали рассказ Е.Чарушина «Грядка», В.Берестова «Дождик, поливай!», обсуждали с детьми, что нужно для роста и развития растений;  играли в дидактические игры: «Угадайка», «Собери целое», «Что для работы нужно»;</vt:lpstr>
      <vt:lpstr>в процессе экспериментирования посадили цветы бархатцы, и ухаживали за ними, поливали, рыхлили землю.  Цель Формировать представление воспитанников о размножении и развитии растений, об условиях их роста. </vt:lpstr>
      <vt:lpstr>В ходе реализации проекта воспитанники совместно с родителями посадили цветы бархатцы дома, ухаживали за ними. Оформили странички альбома последовательность действий, как сажали, ухаживали, рыхлили.</vt:lpstr>
      <vt:lpstr>совместно с родителями и детьми мы высадили цветы в клумбу.</vt:lpstr>
      <vt:lpstr>Совместно с воспитанниками мы ухаживали за нашими бархатцами (пропалывали, рыхлили, поливали).  Цель Воспитывать у детей бережное отношение  к цветам, желание и стремление ухаживать за ними. </vt:lpstr>
      <vt:lpstr>Участие в проекте способствовало экологическому, духовно – нравственному и трудовому воспитанию детей.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</dc:creator>
  <cp:lastModifiedBy>Иван</cp:lastModifiedBy>
  <cp:revision>8</cp:revision>
  <dcterms:created xsi:type="dcterms:W3CDTF">2018-07-23T17:43:54Z</dcterms:created>
  <dcterms:modified xsi:type="dcterms:W3CDTF">2018-07-24T16:07:08Z</dcterms:modified>
</cp:coreProperties>
</file>