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7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73" r:id="rId9"/>
    <p:sldId id="257" r:id="rId10"/>
    <p:sldId id="258" r:id="rId11"/>
    <p:sldId id="272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BA1D048-3A18-4037-A633-71FB90D2B41D}">
          <p14:sldIdLst>
            <p14:sldId id="256"/>
            <p14:sldId id="259"/>
            <p14:sldId id="260"/>
            <p14:sldId id="261"/>
            <p14:sldId id="262"/>
            <p14:sldId id="263"/>
            <p14:sldId id="264"/>
            <p14:sldId id="273"/>
            <p14:sldId id="257"/>
            <p14:sldId id="258"/>
            <p14:sldId id="272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9FCF5-2E18-450B-B2AB-F8DC66AD73CD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28B4B9-E2F0-4DF8-BF24-33E721BA1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492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54B690-0AF0-43DF-9153-25D726765E2A}" type="datetimeFigureOut">
              <a:rPr lang="ru-RU" smtClean="0"/>
              <a:t>09.07.2018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50E584-2C03-4672-A8CC-0C174D0CE7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Младшая группа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Волшебница вода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64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83568" y="5805264"/>
            <a:ext cx="7848872" cy="6480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5292080" y="1556792"/>
            <a:ext cx="3346704" cy="639762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116632"/>
            <a:ext cx="6512511" cy="1143000"/>
          </a:xfrm>
        </p:spPr>
        <p:txBody>
          <a:bodyPr/>
          <a:lstStyle/>
          <a:p>
            <a:endParaRPr lang="ru-RU" sz="2400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3074" name="Picture 2" descr="C:\Users\ADMIN\Desktop\Новая папка\SDC104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73" y="260350"/>
            <a:ext cx="8352366" cy="626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83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344816" cy="2376264"/>
          </a:xfrm>
        </p:spPr>
        <p:txBody>
          <a:bodyPr/>
          <a:lstStyle/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ADMIN\Desktop\Новая папка\SDC1045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04" y="260350"/>
            <a:ext cx="8352366" cy="626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05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ADMIN\Desktop\Новая папка\SDC1045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4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43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Desktop\Новая папка\SDC1045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90" y="188913"/>
            <a:ext cx="8544982" cy="640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39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esktop\Новая папка\SDC1046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33" y="260350"/>
            <a:ext cx="8449733" cy="633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13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Desktop\Новая папка\SDC1046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5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10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esktop\Новая папка\SDC1046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09" y="188913"/>
            <a:ext cx="8544982" cy="640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28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ADMIN\Desktop\Новая папка\SDC1048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5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88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DMIN\Desktop\Новая папка\SDC1048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41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ADMIN\Desktop\Новая папка\SDC1048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5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17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Беседа «Вода в жизни человека».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107504" y="980728"/>
            <a:ext cx="8784976" cy="1224136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</a:rPr>
              <a:t>Задачи: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Формирование представлений о воде в </a:t>
            </a:r>
            <a:r>
              <a:rPr lang="ru-RU" sz="2000" dirty="0" smtClean="0">
                <a:solidFill>
                  <a:schemeClr val="tx1"/>
                </a:solidFill>
              </a:rPr>
              <a:t>природе;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Закрепление знаний о использовании воды </a:t>
            </a:r>
            <a:r>
              <a:rPr lang="ru-RU" sz="2000" dirty="0" smtClean="0">
                <a:solidFill>
                  <a:schemeClr val="tx1"/>
                </a:solidFill>
              </a:rPr>
              <a:t>человеком.</a:t>
            </a:r>
            <a:endParaRPr lang="ru-RU" dirty="0"/>
          </a:p>
        </p:txBody>
      </p:sp>
      <p:pic>
        <p:nvPicPr>
          <p:cNvPr id="1026" name="Picture 2" descr="C:\Users\ADMIN\Desktop\проект\SDC1047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840"/>
            <a:ext cx="6312701" cy="473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0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DMIN\Desktop\Новая папка\SDC1048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00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ADMIN\Desktop\Новая папка\SDC1049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492" y="260350"/>
            <a:ext cx="4806553" cy="640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66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ADMIN\Desktop\Новая папка\SDC1049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934" y="188913"/>
            <a:ext cx="4860131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00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ADMIN\Desktop\Новая папка\SDC1049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5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66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ADMIN\Desktop\Новая папка\SDC1049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00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ADMIN\Desktop\Новая папка\SDC1049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216" y="188913"/>
            <a:ext cx="4860131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66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ADMIN\Desktop\Новая папка\SDC105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66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ADMIN\Desktop\Новая папка\SDC1051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5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78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ADMIN\Desktop\Новая папка\SDC1051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66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ADMIN\Desktop\Новая папка\SDC1051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5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78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52928" cy="11430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Познавательно-исследовательская деятельность «Что произойдет с растением без воды».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251520" y="1124744"/>
            <a:ext cx="8496944" cy="1368152"/>
          </a:xfrm>
        </p:spPr>
        <p:txBody>
          <a:bodyPr/>
          <a:lstStyle/>
          <a:p>
            <a:r>
              <a:rPr lang="ru-RU" dirty="0" smtClean="0"/>
              <a:t>1. Посадка цветов</a:t>
            </a:r>
            <a:endParaRPr lang="ru-RU" dirty="0"/>
          </a:p>
        </p:txBody>
      </p:sp>
      <p:pic>
        <p:nvPicPr>
          <p:cNvPr id="2051" name="Picture 3" descr="C:\Users\ADMIN\Desktop\проект\SDC1047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25394"/>
            <a:ext cx="3989653" cy="411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проект\SDC104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32856"/>
            <a:ext cx="439248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62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ADMIN\Desktop\Новая папка\SDC1051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65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ADMIN\Desktop\Новая папка\SDC1052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5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57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ADMIN\Desktop\Новая папка\SDC1052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65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ADMIN\Desktop\Новая папка\SDC1052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5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57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ADMIN\Desktop\Новая папка\SDC1053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" y="188913"/>
            <a:ext cx="8640233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65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988840"/>
            <a:ext cx="6624736" cy="3384376"/>
          </a:xfrm>
        </p:spPr>
        <p:txBody>
          <a:bodyPr/>
          <a:lstStyle/>
          <a:p>
            <a:r>
              <a:rPr lang="ru-RU" sz="7200" dirty="0" smtClean="0"/>
              <a:t>Спасибо за внимание!!!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2708920"/>
            <a:ext cx="6400800" cy="347472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6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23528" y="5085184"/>
            <a:ext cx="8496944" cy="1602512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Два растения одинаковы. Поэтому дети отмечают синим </a:t>
            </a:r>
            <a:r>
              <a:rPr lang="ru-RU" dirty="0" err="1" smtClean="0"/>
              <a:t>стикером</a:t>
            </a:r>
            <a:r>
              <a:rPr lang="ru-RU" dirty="0" smtClean="0"/>
              <a:t> растение, которое будут поливать</a:t>
            </a:r>
            <a:endParaRPr lang="ru-RU" dirty="0"/>
          </a:p>
        </p:txBody>
      </p:sp>
      <p:pic>
        <p:nvPicPr>
          <p:cNvPr id="3074" name="Picture 2" descr="C:\Users\ADMIN\Desktop\проект\SDC1047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4488432" cy="401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проект\SDC104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341" y="836712"/>
            <a:ext cx="4416491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61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589240"/>
            <a:ext cx="8784976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b="0" dirty="0" smtClean="0">
                <a:solidFill>
                  <a:schemeClr val="tx1"/>
                </a:solidFill>
              </a:rPr>
              <a:t>Растения были помещены в экспериментальный аквариум, где дети каждый день наблюдали за состоянием растений.</a:t>
            </a:r>
            <a:endParaRPr lang="ru-RU" sz="2400" b="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ADMIN\Desktop\проект\SDC1048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13"/>
            <a:ext cx="8064896" cy="550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28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5373216"/>
            <a:ext cx="8352928" cy="1143000"/>
          </a:xfrm>
        </p:spPr>
        <p:txBody>
          <a:bodyPr/>
          <a:lstStyle/>
          <a:p>
            <a:r>
              <a:rPr lang="ru-RU" sz="2400" b="0" dirty="0" smtClean="0"/>
              <a:t>В процессе проведения эксперимента дети стали замечать, что у цветка, который не поливали, начинает засыхать первый листик.</a:t>
            </a:r>
            <a:endParaRPr lang="ru-RU" sz="2400" b="0" dirty="0"/>
          </a:p>
        </p:txBody>
      </p:sp>
      <p:pic>
        <p:nvPicPr>
          <p:cNvPr id="5122" name="Picture 2" descr="C:\Users\ADMIN\Desktop\проект\SDC1050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80728"/>
            <a:ext cx="4594589" cy="4238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Desktop\проект\SDC1050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400" y="980728"/>
            <a:ext cx="4690600" cy="4238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27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solidFill>
                  <a:schemeClr val="tx1"/>
                </a:solidFill>
              </a:rPr>
              <a:t>В течение последующих дней дети стали замечать, что у цветка стали засыхать остальные листья, и цветок начал вянуть.</a:t>
            </a:r>
            <a:endParaRPr lang="ru-RU" sz="2400" b="0" dirty="0">
              <a:solidFill>
                <a:schemeClr val="tx1"/>
              </a:solidFill>
            </a:endParaRPr>
          </a:p>
        </p:txBody>
      </p:sp>
      <p:pic>
        <p:nvPicPr>
          <p:cNvPr id="6146" name="Picture 2" descr="C:\Users\ADMIN\Desktop\проект\SDC1051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412776"/>
            <a:ext cx="8147193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251520" y="5733256"/>
            <a:ext cx="8712968" cy="936104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Итог эксперимента:</a:t>
            </a:r>
          </a:p>
          <a:p>
            <a:r>
              <a:rPr lang="ru-RU" dirty="0"/>
              <a:t> </a:t>
            </a:r>
            <a:r>
              <a:rPr lang="ru-RU" dirty="0" smtClean="0"/>
              <a:t>Растение без воды погибает.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08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512511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ADMIN\Desktop\Новая папка\SDC1044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59" y="404813"/>
            <a:ext cx="7871882" cy="590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00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586"/>
            <a:ext cx="8352928" cy="1964254"/>
          </a:xfrm>
        </p:spPr>
        <p:txBody>
          <a:bodyPr/>
          <a:lstStyle/>
          <a:p>
            <a:pPr algn="ctr"/>
            <a:endParaRPr lang="ru-RU" sz="4400" dirty="0">
              <a:solidFill>
                <a:srgbClr val="7030A0"/>
              </a:solidFill>
            </a:endParaRPr>
          </a:p>
        </p:txBody>
      </p:sp>
      <p:pic>
        <p:nvPicPr>
          <p:cNvPr id="2050" name="Picture 2" descr="C:\Users\ADMIN\Desktop\Новая папка\SDC1045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598" cy="648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11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266</TotalTime>
  <Words>113</Words>
  <Application>Microsoft Office PowerPoint</Application>
  <PresentationFormat>Экран (4:3)</PresentationFormat>
  <Paragraphs>14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Воздушный поток</vt:lpstr>
      <vt:lpstr>Волшебница вода</vt:lpstr>
      <vt:lpstr> Беседа «Вода в жизни человека». </vt:lpstr>
      <vt:lpstr>Познавательно-исследовательская деятельность «Что произойдет с растением без воды».</vt:lpstr>
      <vt:lpstr>Презентация PowerPoint</vt:lpstr>
      <vt:lpstr>Растения были помещены в экспериментальный аквариум, где дети каждый день наблюдали за состоянием растений.</vt:lpstr>
      <vt:lpstr>В процессе проведения эксперимента дети стали замечать, что у цветка, который не поливали, начинает засыхать первый листик.</vt:lpstr>
      <vt:lpstr>В течение последующих дней дети стали замечать, что у цветка стали засыхать остальные листья, и цветок начал вянуть.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 сюжетно-ролевой игры</dc:title>
  <dc:creator>ADMIN</dc:creator>
  <cp:lastModifiedBy>ADMIN</cp:lastModifiedBy>
  <cp:revision>27</cp:revision>
  <dcterms:created xsi:type="dcterms:W3CDTF">2016-03-20T12:11:53Z</dcterms:created>
  <dcterms:modified xsi:type="dcterms:W3CDTF">2018-07-09T09:58:09Z</dcterms:modified>
</cp:coreProperties>
</file>