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1" r:id="rId1"/>
  </p:sldMasterIdLst>
  <p:sldIdLst>
    <p:sldId id="256" r:id="rId2"/>
    <p:sldId id="257" r:id="rId3"/>
    <p:sldId id="269" r:id="rId4"/>
    <p:sldId id="258" r:id="rId5"/>
    <p:sldId id="272" r:id="rId6"/>
    <p:sldId id="259" r:id="rId7"/>
    <p:sldId id="270" r:id="rId8"/>
    <p:sldId id="271" r:id="rId9"/>
    <p:sldId id="273" r:id="rId10"/>
    <p:sldId id="260" r:id="rId11"/>
    <p:sldId id="261" r:id="rId12"/>
    <p:sldId id="262" r:id="rId13"/>
    <p:sldId id="274" r:id="rId14"/>
    <p:sldId id="263" r:id="rId15"/>
    <p:sldId id="265" r:id="rId16"/>
    <p:sldId id="266" r:id="rId17"/>
    <p:sldId id="276" r:id="rId18"/>
    <p:sldId id="277" r:id="rId19"/>
    <p:sldId id="275" r:id="rId20"/>
    <p:sldId id="26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66551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075114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0206583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9390249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47373151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7802480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39522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95561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59438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12770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74794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141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9097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38598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60619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31881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6442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  <p:sldLayoutId id="2147483894" r:id="rId13"/>
    <p:sldLayoutId id="2147483895" r:id="rId14"/>
    <p:sldLayoutId id="2147483896" r:id="rId15"/>
    <p:sldLayoutId id="214748389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ok.ru/crkarkusha/topic/6797394705633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2738" y="682580"/>
            <a:ext cx="7340958" cy="1171976"/>
          </a:xfrm>
        </p:spPr>
        <p:txBody>
          <a:bodyPr/>
          <a:lstStyle/>
          <a:p>
            <a:pPr algn="ctr"/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дошкольное учреждение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етский сад №96» </a:t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9749" y="1485314"/>
            <a:ext cx="7766936" cy="109689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Нетрадиционные формы работы с </a:t>
            </a: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родителями.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84" t="4719" r="2269" b="9982"/>
          <a:stretch/>
        </p:blipFill>
        <p:spPr>
          <a:xfrm>
            <a:off x="463639" y="3219718"/>
            <a:ext cx="4901645" cy="334850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21286" y="466884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Подготовила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воспитатель </a:t>
            </a:r>
          </a:p>
          <a:p>
            <a:r>
              <a:rPr lang="ru-RU" b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первой </a:t>
            </a:r>
            <a:r>
              <a:rPr lang="ru-RU" b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квалификационной </a:t>
            </a:r>
            <a:r>
              <a:rPr lang="ru-RU" b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Залукаева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Ольга Геннадьевна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8767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28" y="429295"/>
            <a:ext cx="11753274" cy="607453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Дни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добрых дел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Создаем пособия для развития сенсорных способностей (</a:t>
            </a:r>
            <a:r>
              <a:rPr lang="ru-RU" sz="27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Сенсорные мешочки                        Цветные пластинки         Шершавые таблички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081" y="2181325"/>
            <a:ext cx="2989895" cy="3986526"/>
          </a:xfrm>
          <a:prstGeom prst="rect">
            <a:avLst/>
          </a:prstGeom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24" r="31926"/>
          <a:stretch/>
        </p:blipFill>
        <p:spPr>
          <a:xfrm>
            <a:off x="7913430" y="2086378"/>
            <a:ext cx="3998672" cy="3232598"/>
          </a:xfrm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74" r="10256" b="10549"/>
          <a:stretch/>
        </p:blipFill>
        <p:spPr>
          <a:xfrm>
            <a:off x="158828" y="2086378"/>
            <a:ext cx="4394132" cy="31939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34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277" y="0"/>
            <a:ext cx="11550163" cy="66446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Клубы по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интересам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зучение </a:t>
            </a:r>
            <a:r>
              <a:rPr lang="ru-RU" sz="2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мира животных, живопись, графика, скульптура, шитье, вязание, </a:t>
            </a:r>
            <a:r>
              <a:rPr lang="ru-RU" sz="27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бисероплетение</a:t>
            </a:r>
            <a:r>
              <a:rPr lang="ru-RU" sz="2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Руководителем может быть </a:t>
            </a:r>
            <a:r>
              <a:rPr lang="ru-RU" sz="2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любой родитель</a:t>
            </a:r>
            <a:r>
              <a:rPr lang="ru-RU" sz="2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700" b="1" dirty="0">
                <a:solidFill>
                  <a:srgbClr val="002060"/>
                </a:solidFill>
              </a:rPr>
              <a:t>                                                     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(повар, гончар)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342" t="4420" r="11488" b="8339"/>
          <a:stretch/>
        </p:blipFill>
        <p:spPr>
          <a:xfrm>
            <a:off x="3541690" y="2752859"/>
            <a:ext cx="5125792" cy="4131972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77" y="1627818"/>
            <a:ext cx="3382596" cy="4510129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34" t="22836" r="20030"/>
          <a:stretch/>
        </p:blipFill>
        <p:spPr>
          <a:xfrm>
            <a:off x="7877791" y="1627818"/>
            <a:ext cx="4327302" cy="33241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070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40913"/>
            <a:ext cx="7792670" cy="138948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 для детей с родителями по созданию творческого продукта  по возрасту  детей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Превращения фантиков</a:t>
            </a:r>
            <a:endParaRPr lang="ru-RU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58" t="8000" r="4260" b="2743"/>
          <a:stretch/>
        </p:blipFill>
        <p:spPr>
          <a:xfrm>
            <a:off x="445961" y="2589219"/>
            <a:ext cx="2960340" cy="39816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58" t="4907" r="4465" b="9563"/>
          <a:stretch/>
        </p:blipFill>
        <p:spPr>
          <a:xfrm>
            <a:off x="8341215" y="685800"/>
            <a:ext cx="3554570" cy="2939949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304" t="10422" r="13089" b="14746"/>
          <a:stretch/>
        </p:blipFill>
        <p:spPr>
          <a:xfrm>
            <a:off x="7817476" y="3816779"/>
            <a:ext cx="4078309" cy="28752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240" y="2589219"/>
            <a:ext cx="3078319" cy="4104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65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 для детей с родителями по 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созданию творческого продукта  по возрасту детей</a:t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Лепим из глины, делаем аппликации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142" t="24927" r="44927" b="6245"/>
          <a:stretch/>
        </p:blipFill>
        <p:spPr>
          <a:xfrm>
            <a:off x="251916" y="2547108"/>
            <a:ext cx="3024684" cy="40105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538" r="4079"/>
          <a:stretch/>
        </p:blipFill>
        <p:spPr>
          <a:xfrm>
            <a:off x="6674735" y="2884867"/>
            <a:ext cx="5250592" cy="36727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56" t="10000" r="4889" b="9703"/>
          <a:stretch/>
        </p:blipFill>
        <p:spPr>
          <a:xfrm rot="5400000">
            <a:off x="2952347" y="3038809"/>
            <a:ext cx="4046641" cy="30632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14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920307" cy="1180563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 периодической печати (газеты, журналы) 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6349">
            <a:off x="505770" y="2088042"/>
            <a:ext cx="3347774" cy="430428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811566">
            <a:off x="8592301" y="2277715"/>
            <a:ext cx="3162273" cy="4115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079" y="1425575"/>
            <a:ext cx="3236211" cy="44875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112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351" y="351943"/>
            <a:ext cx="8596668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 буклетов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197" y="2054571"/>
            <a:ext cx="10379586" cy="3988420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err="1" smtClean="0"/>
              <a:t>Чистоговорки</a:t>
            </a:r>
            <a:endParaRPr lang="ru-RU" sz="2400" dirty="0" smtClean="0"/>
          </a:p>
          <a:p>
            <a:r>
              <a:rPr lang="ru-RU" sz="2400" dirty="0" smtClean="0"/>
              <a:t>Пальчиковая гимнастика</a:t>
            </a:r>
          </a:p>
          <a:p>
            <a:r>
              <a:rPr lang="ru-RU" sz="2400" dirty="0" smtClean="0"/>
              <a:t>Стихи к празднику</a:t>
            </a:r>
          </a:p>
          <a:p>
            <a:r>
              <a:rPr lang="ru-RU" sz="2400" dirty="0" smtClean="0"/>
              <a:t>Комплекс утренней гимнастики</a:t>
            </a:r>
          </a:p>
          <a:p>
            <a:r>
              <a:rPr lang="ru-RU" sz="2400" dirty="0" smtClean="0"/>
              <a:t>Массаж лица</a:t>
            </a:r>
          </a:p>
          <a:p>
            <a:r>
              <a:rPr lang="ru-RU" sz="2400" dirty="0" smtClean="0"/>
              <a:t>Что умеет ребенок 3-4 лет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как научить ребенка считать до 5</a:t>
            </a:r>
          </a:p>
          <a:p>
            <a:r>
              <a:rPr lang="ru-RU" sz="2400" dirty="0" smtClean="0"/>
              <a:t>Каракули или рисование?</a:t>
            </a:r>
          </a:p>
          <a:p>
            <a:r>
              <a:rPr lang="ru-RU" sz="2400" dirty="0" smtClean="0"/>
              <a:t>Почему дети рисуют монстров                               </a:t>
            </a:r>
            <a:r>
              <a:rPr lang="ru-RU" sz="2400" b="1" dirty="0" smtClean="0">
                <a:solidFill>
                  <a:srgbClr val="00B050"/>
                </a:solidFill>
              </a:rPr>
              <a:t>СХЕМЫ ДЛЯ МОЗАИКИ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1027" name="Picture 3" descr="https://i.mycdn.me/image?id=861910585042&amp;t=40&amp;plc=WEB&amp;tkn=*4CrX5IJvAfLRqbWAk3L5SCpE2g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12" y="3649861"/>
            <a:ext cx="1466850" cy="1590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mycdn.me/image?id=861910586322&amp;t=40&amp;plc=WEB&amp;tkn=*oJ1MIAHjT4zImylu4oqyopyguIQ">
            <a:hlinkClick r:id="rId2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373" y="3649861"/>
            <a:ext cx="1466850" cy="1590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mycdn.me/image?id=861910584786&amp;t=40&amp;plc=WEB&amp;tkn=*eK1-eny41uwyp9lLjkVbi2fwJXU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6232525"/>
            <a:ext cx="1590675" cy="1590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.mycdn.me/image?id=864951326418&amp;t=3&amp;plc=WEB&amp;tkn=*RK-aUPq-6N-UWveD1eKEXygeM0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752" t="55555" r="4786" b="1791"/>
          <a:stretch/>
        </p:blipFill>
        <p:spPr bwMode="auto">
          <a:xfrm>
            <a:off x="8795795" y="1175657"/>
            <a:ext cx="1766067" cy="23108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i.mycdn.me/image?id=864951326418&amp;t=3&amp;plc=WEB&amp;tkn=*RK-aUPq-6N-UWveD1eKEXygeM0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02" t="2252" r="51031" b="52233"/>
          <a:stretch/>
        </p:blipFill>
        <p:spPr bwMode="auto">
          <a:xfrm>
            <a:off x="6552483" y="1175657"/>
            <a:ext cx="1624687" cy="23108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46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0660" y="456556"/>
            <a:ext cx="9496976" cy="133797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закрытая группа в интернете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82" y="2606040"/>
            <a:ext cx="5166771" cy="38404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353" y="1276368"/>
            <a:ext cx="6332256" cy="4328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205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11042226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игра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знакомят взрослых с  методами, приемами, технологиями проведения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 занятий, режимных моментов и т.д.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18" t="10743"/>
          <a:stretch/>
        </p:blipFill>
        <p:spPr>
          <a:xfrm>
            <a:off x="7275443" y="1371600"/>
            <a:ext cx="4770120" cy="32757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2" t="4704" r="3771" b="12234"/>
          <a:stretch/>
        </p:blipFill>
        <p:spPr>
          <a:xfrm>
            <a:off x="243839" y="1478280"/>
            <a:ext cx="4922521" cy="330708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480" y="4157068"/>
            <a:ext cx="3601243" cy="2700932"/>
          </a:xfrm>
        </p:spPr>
      </p:pic>
    </p:spTree>
    <p:extLst>
      <p:ext uri="{BB962C8B-B14F-4D97-AF65-F5344CB8AC3E}">
        <p14:creationId xmlns="" xmlns:p14="http://schemas.microsoft.com/office/powerpoint/2010/main" val="131193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874586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Мини-фильмы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 обучающие, ознакомительные, развлекательные, праздничные…</a:t>
            </a:r>
            <a:endParaRPr lang="ru-RU" sz="2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1930400"/>
            <a:ext cx="2329021" cy="441875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399" y="4309745"/>
            <a:ext cx="2223135" cy="22231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673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334" y="182880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на час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 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 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предлагается участвовать в процессе обучения, 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 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ведет занятие или его 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1" y="2301241"/>
            <a:ext cx="5326378" cy="39947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606" y="2301241"/>
            <a:ext cx="5998174" cy="39947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937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001" y="765577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повысить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педагогическую грамотность родителей, их ответственность за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учебно-воспитательного процесса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9001" y="2627290"/>
            <a:ext cx="8596668" cy="39549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Задачи:</a:t>
            </a: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сотрудничество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детского сада 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семьи; </a:t>
            </a: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поиск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единых подходов в воспитании и образовании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ребенка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работа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«одной команде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»;     </a:t>
            </a: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атмосферы взаимопонимания, взаимодоверия, взаимоуважения, общности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интересов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оказание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педагогической помощи семье. </a:t>
            </a:r>
          </a:p>
        </p:txBody>
      </p:sp>
    </p:spTree>
    <p:extLst>
      <p:ext uri="{BB962C8B-B14F-4D97-AF65-F5344CB8AC3E}">
        <p14:creationId xmlns="" xmlns:p14="http://schemas.microsoft.com/office/powerpoint/2010/main" val="256958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414" y="28956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  !</a:t>
            </a:r>
            <a:endParaRPr lang="ru-RU" sz="5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199" y="1886931"/>
            <a:ext cx="4093097" cy="5617976"/>
          </a:xfrm>
        </p:spPr>
      </p:pic>
    </p:spTree>
    <p:extLst>
      <p:ext uri="{BB962C8B-B14F-4D97-AF65-F5344CB8AC3E}">
        <p14:creationId xmlns="" xmlns:p14="http://schemas.microsoft.com/office/powerpoint/2010/main" val="75940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формы работы с родителями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Родительские собрания;</a:t>
            </a: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стные и письменные консультации;</a:t>
            </a: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ни открытый дверей;</a:t>
            </a: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овместные праздники;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информационные стенды;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папки –передвижки;</a:t>
            </a: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иблиотека для родителей;</a:t>
            </a:r>
          </a:p>
          <a:p>
            <a:endParaRPr 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1693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формы работы с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8934" y="2252029"/>
            <a:ext cx="8596668" cy="3880773"/>
          </a:xfrm>
        </p:spPr>
        <p:txBody>
          <a:bodyPr>
            <a:normAutofit fontScale="77500" lnSpcReduction="20000"/>
          </a:bodyPr>
          <a:lstStyle/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Родительские уроки</a:t>
            </a:r>
          </a:p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Совместные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проекты</a:t>
            </a:r>
          </a:p>
          <a:p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Дни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Добрых дел </a:t>
            </a:r>
            <a:endParaRPr lang="ru-RU" sz="2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Клубы по интересам</a:t>
            </a:r>
          </a:p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Мастерские  (совместное творчество) </a:t>
            </a:r>
          </a:p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Выпуск периодической печати (газеты, журналы) </a:t>
            </a:r>
          </a:p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Выпуск буклетов</a:t>
            </a:r>
          </a:p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Информационная закрытая группа в интернете </a:t>
            </a:r>
          </a:p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Деловая игра</a:t>
            </a:r>
          </a:p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Видео отчеты (мини - фильмы)</a:t>
            </a:r>
          </a:p>
          <a:p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Воспитатель на час</a:t>
            </a:r>
            <a:endParaRPr lang="ru-RU" dirty="0"/>
          </a:p>
          <a:p>
            <a:endParaRPr lang="ru-RU" sz="2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440" y="3359556"/>
            <a:ext cx="2463995" cy="29119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261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574" y="-51847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уроки</a:t>
            </a:r>
            <a:b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проводят психологи, педагоги, логопеды, </a:t>
            </a:r>
            <a:r>
              <a:rPr lang="ru-RU" sz="27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представители </a:t>
            </a:r>
            <a:r>
              <a:rPr lang="ru-RU" sz="2700" b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администрации </a:t>
            </a:r>
            <a:r>
              <a:rPr lang="ru-RU" sz="2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т.д</a:t>
            </a:r>
            <a:r>
              <a:rPr lang="ru-RU" sz="2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24" y="1645920"/>
            <a:ext cx="5445759" cy="408432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908" y="2687542"/>
            <a:ext cx="6263640" cy="39930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541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61871"/>
            <a:ext cx="10772104" cy="55207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Совместный проект  «Звери и птицы зимой»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взрослых – создать условия для реализации познавательной деятельности детей, помочь найти информацию по теме, создать развивающую среду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Сделали кормушки и всю зиму кормили птиц.        Устроили выставку фотографий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362" t="24478" r="-550" b="825"/>
          <a:stretch/>
        </p:blipFill>
        <p:spPr>
          <a:xfrm>
            <a:off x="6286659" y="2156295"/>
            <a:ext cx="5419835" cy="35642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06" y="2135992"/>
            <a:ext cx="3701780" cy="36466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332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180" y="535117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Научились отображать знания о животных </a:t>
            </a:r>
            <a:b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изобразительной  деятельности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639" t="22052" r="740" b="7075"/>
          <a:stretch/>
        </p:blipFill>
        <p:spPr>
          <a:xfrm>
            <a:off x="575689" y="370422"/>
            <a:ext cx="3880402" cy="49807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85" t="16115" r="8176" b="11190"/>
          <a:stretch/>
        </p:blipFill>
        <p:spPr>
          <a:xfrm>
            <a:off x="5809585" y="825463"/>
            <a:ext cx="5812834" cy="41844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986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521" y="609599"/>
            <a:ext cx="11562438" cy="598932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Совместный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 «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 животных»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Ходили в музей              Наблюдали за кошкой               Создали макет для игры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14" y="1354858"/>
            <a:ext cx="2963429" cy="3951238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235" t="22108" r="6044" b="7474"/>
          <a:stretch/>
        </p:blipFill>
        <p:spPr>
          <a:xfrm>
            <a:off x="8601475" y="1354858"/>
            <a:ext cx="3590525" cy="3892054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092" y="2013827"/>
            <a:ext cx="5171165" cy="3878374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500" y="4646125"/>
            <a:ext cx="730568" cy="16616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8817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939" y="416417"/>
            <a:ext cx="9960615" cy="1320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 добрых дел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Строим снежные фигуры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90" y="1553335"/>
            <a:ext cx="6056126" cy="36336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71" y="2911269"/>
            <a:ext cx="6105659" cy="36633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948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603</TotalTime>
  <Words>197</Words>
  <Application>Microsoft Office PowerPoint</Application>
  <PresentationFormat>Произвольный</PresentationFormat>
  <Paragraphs>58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Грань</vt:lpstr>
      <vt:lpstr>   Муниципальное бюджетное дошкольное учреждение  «Детский сад №96»    </vt:lpstr>
      <vt:lpstr>Цель: повысить педагогическую грамотность родителей, их ответственность за результаты учебно-воспитательного процесса </vt:lpstr>
      <vt:lpstr>Традиционные формы работы с родителями</vt:lpstr>
      <vt:lpstr>Инновационные формы работы с родителями</vt:lpstr>
      <vt:lpstr>Родительские уроки  проводят психологи, педагоги, логопеды, представители администрации и т.д. </vt:lpstr>
      <vt:lpstr>               Совместный проект  «Звери и птицы зимой»  Роль взрослых – создать условия для реализации познавательной деятельности детей, помочь найти информацию по теме, создать развивающую среду.             Сделали кормушки и всю зиму кормили птиц.        Устроили выставку фотографий</vt:lpstr>
      <vt:lpstr>Научились отображать знания о животных  в изобразительной  деятельности</vt:lpstr>
      <vt:lpstr>Совместный проект  «Мир животных»                  Ходили в музей              Наблюдали за кошкой               Создали макет для игры </vt:lpstr>
      <vt:lpstr>Дни добрых дел Строим снежные фигуры</vt:lpstr>
      <vt:lpstr>                                            Дни добрых дел         Создаем пособия для развития сенсорных способностей (Монтессори)              Сенсорные мешочки                        Цветные пластинки         Шершавые таблички          </vt:lpstr>
      <vt:lpstr>Клубы по интересам Изучение мира животных, живопись, графика, скульптура, шитье, вязание, бисероплетение. Руководителем может быть любой родитель.                                                        (повар, гончар)                             </vt:lpstr>
      <vt:lpstr>Мастерская Мастер-классы для детей с родителями по созданию творческого продукта  по возрасту  детей Превращения фантиков</vt:lpstr>
      <vt:lpstr>Мастерская Мастер-классы для детей с родителями по созданию творческого продукта  по возрасту детей Лепим из глины, делаем аппликации  </vt:lpstr>
      <vt:lpstr>Выпуск периодической печати (газеты, журналы)  </vt:lpstr>
      <vt:lpstr>Выпуск буклетов</vt:lpstr>
      <vt:lpstr>Информационная закрытая группа в интернете  </vt:lpstr>
      <vt:lpstr>Деловая игра Воспитатели знакомят взрослых с  методами, приемами, технологиями проведения элементов занятий, режимных моментов и т.д.</vt:lpstr>
      <vt:lpstr>Мини-фильмы Могут быть обучающие, ознакомительные, развлекательные, праздничные…</vt:lpstr>
      <vt:lpstr>Воспитатель на час    Родителям предлагается участвовать в процессе обучения, родитель ведет занятие или его часть </vt:lpstr>
      <vt:lpstr>СПАСИБО  ЗА ВНИМАНИЕ  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учреждение  … детский сад    Подготовила воспитатель первой квалификационной категории Залукева Ольга Геннадьевна</dc:title>
  <dc:creator>Windows User</dc:creator>
  <cp:lastModifiedBy>Пользователь</cp:lastModifiedBy>
  <cp:revision>63</cp:revision>
  <dcterms:created xsi:type="dcterms:W3CDTF">2018-02-12T13:48:03Z</dcterms:created>
  <dcterms:modified xsi:type="dcterms:W3CDTF">2018-05-13T01:32:50Z</dcterms:modified>
</cp:coreProperties>
</file>