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5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F6D5"/>
    <a:srgbClr val="A1DD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F6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62" name="Picture 14" descr="http://cardonbet.ru/wp-content/uploads/2014/01/post-23060-1210695653.jpg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" y="0"/>
            <a:ext cx="9117099" cy="684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340769"/>
            <a:ext cx="6480720" cy="302433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Проект</a:t>
            </a:r>
            <a:b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«Развитие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речевых и творческих способностей детей средствами наблюдений в </a:t>
            </a:r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природе»</a:t>
            </a:r>
            <a:endParaRPr lang="ru-RU" sz="36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869160"/>
            <a:ext cx="4712568" cy="105767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89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408712" cy="1584176"/>
          </a:xfrm>
        </p:spPr>
        <p:txBody>
          <a:bodyPr>
            <a:normAutofit/>
          </a:bodyPr>
          <a:lstStyle/>
          <a:p>
            <a:r>
              <a:rPr lang="ru-RU" sz="3200" b="1" dirty="0"/>
              <a:t>Выставка поделок из природного материала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«Осенние фантазии»</a:t>
            </a:r>
            <a:r>
              <a:rPr lang="ru-RU" sz="3200" dirty="0"/>
              <a:t> </a:t>
            </a:r>
          </a:p>
        </p:txBody>
      </p:sp>
      <p:pic>
        <p:nvPicPr>
          <p:cNvPr id="5" name="Объект 4" descr="C:\Users\Павел\Documents\фото\IMG_1096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72816"/>
            <a:ext cx="4326632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Павел\Documents\фото\IMG_1051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4038600" cy="31404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331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авел\Documents\фото\IMG_10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3112006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Павел\Documents\фото\IMG_107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08920"/>
            <a:ext cx="3888432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42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авел\Documents\фото\IMG_106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176464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Павел\Documents\фото\IMG_107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4320480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264696" cy="1143000"/>
          </a:xfrm>
        </p:spPr>
        <p:txBody>
          <a:bodyPr/>
          <a:lstStyle/>
          <a:p>
            <a:r>
              <a:rPr lang="ru-RU" b="1" dirty="0"/>
              <a:t>Вечер поэзии</a:t>
            </a:r>
            <a:endParaRPr lang="ru-RU" dirty="0"/>
          </a:p>
        </p:txBody>
      </p:sp>
      <p:pic>
        <p:nvPicPr>
          <p:cNvPr id="4" name="Объект 3" descr="C:\Users\Павел\Documents\Intelli-studio\Samsung Camera\2014-07-29\SAM_108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712569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333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авел\Documents\Intelli-studio\Samsung Camera\2014-07-29\SAM_106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4392488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Павел\Documents\Intelli-studio\Samsung Camera\2014-07-29\SAM_104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22" y="3284984"/>
            <a:ext cx="5076329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67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700808"/>
            <a:ext cx="6624736" cy="4713387"/>
          </a:xfrm>
        </p:spPr>
        <p:txBody>
          <a:bodyPr/>
          <a:lstStyle/>
          <a:p>
            <a:r>
              <a:rPr lang="ru-RU" sz="2800" dirty="0" smtClean="0"/>
              <a:t>В наше несколько жестокое время очень важно воспитать человека в духе гуманизма по отношению как к людям так и к природе. И начинать это надо именно с раннего детства. Как говорится в поговорке: «Воспитывать надо тогда, когда ребенок умещается поперек кроватки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20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844823"/>
            <a:ext cx="6480720" cy="345638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Использовать наблюдения в природе для активизации речевых и творческих процессов у детей, развития духовной и эмоциональной сферы, воспитания в будущем поколении гуманного отношения к природе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84840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0"/>
            <a:ext cx="6408712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Научить ребенка не только наблюдать за природой, но и видеть чудеса в природе, разумно существовать в ней.</a:t>
            </a:r>
          </a:p>
          <a:p>
            <a:r>
              <a:rPr lang="ru-RU" sz="2800" dirty="0" smtClean="0"/>
              <a:t> Развивать эмоциональную и духовную сферу ребенка. </a:t>
            </a:r>
          </a:p>
          <a:p>
            <a:r>
              <a:rPr lang="ru-RU" sz="2800" dirty="0" smtClean="0"/>
              <a:t>Познакомить с прекрасным миром литературы о природе.</a:t>
            </a:r>
          </a:p>
          <a:p>
            <a:r>
              <a:rPr lang="ru-RU" sz="2800" dirty="0" smtClean="0"/>
              <a:t>Способствовать развитию речевых и творческих способностей</a:t>
            </a:r>
          </a:p>
          <a:p>
            <a:r>
              <a:rPr lang="ru-RU" sz="2800" dirty="0" smtClean="0"/>
              <a:t>Способствовать развитию партнерских отношений между родителями и детьми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057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768752" cy="1143000"/>
          </a:xfrm>
        </p:spPr>
        <p:txBody>
          <a:bodyPr/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696744" cy="4525963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Пробудить в детях более глубокий интерес к явлениям природы, желание участвовать в уходе за растениями на участке, в исследовательской деятельности.</a:t>
            </a:r>
          </a:p>
          <a:p>
            <a:r>
              <a:rPr lang="ru-RU" sz="2800" dirty="0" smtClean="0"/>
              <a:t>Активизировать творческие способности детей, речевую и мыслительную деятельность.</a:t>
            </a:r>
          </a:p>
          <a:p>
            <a:r>
              <a:rPr lang="ru-RU" sz="2800" dirty="0" smtClean="0"/>
              <a:t>Донести до детей смысл понятия – гуманность.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3910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624736" cy="1070992"/>
          </a:xfrm>
        </p:spPr>
        <p:txBody>
          <a:bodyPr>
            <a:noAutofit/>
          </a:bodyPr>
          <a:lstStyle/>
          <a:p>
            <a:r>
              <a:rPr lang="ru-RU" sz="3600" b="1" dirty="0"/>
              <a:t>Уход за растениями на групповом участке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5" name="Объект 4" descr="C:\Users\Павел\Documents\фото\IMG_1083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17646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Павел\Documents\фото\IMG_1091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4248472" cy="35485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3336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5616624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Есть у нас огород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 descr="C:\Users\Павел\Documents\фото\IMG_1080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326632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Павел\Documents\фото\IMG_1136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320480" cy="34624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341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6480720" cy="1143000"/>
          </a:xfrm>
        </p:spPr>
        <p:txBody>
          <a:bodyPr>
            <a:normAutofit/>
          </a:bodyPr>
          <a:lstStyle/>
          <a:p>
            <a:r>
              <a:rPr lang="ru-RU" sz="3600" b="1" dirty="0"/>
              <a:t>Очень любим рисовать</a:t>
            </a:r>
            <a:endParaRPr lang="ru-RU" sz="3600" dirty="0"/>
          </a:p>
        </p:txBody>
      </p:sp>
      <p:pic>
        <p:nvPicPr>
          <p:cNvPr id="5" name="Объект 4" descr="C:\Users\Павел\Documents\фото\IMG_1126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4254624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Павел\Documents\Intelli-studio\Samsung Camera\2014-06-23\SAM_1019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392488" cy="3173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952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408712" cy="1143000"/>
          </a:xfrm>
        </p:spPr>
        <p:txBody>
          <a:bodyPr>
            <a:normAutofit/>
          </a:bodyPr>
          <a:lstStyle/>
          <a:p>
            <a:r>
              <a:rPr lang="ru-RU" sz="4000" b="1" dirty="0"/>
              <a:t>За что я люблю осень</a:t>
            </a:r>
            <a:endParaRPr lang="ru-RU" sz="4000" dirty="0"/>
          </a:p>
        </p:txBody>
      </p:sp>
      <p:pic>
        <p:nvPicPr>
          <p:cNvPr id="5" name="Объект 4" descr="C:\Users\Павел\Documents\Intelli-studio\Samsung Camera\2014-07-01\SAM_1025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248472" cy="3744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C:\Users\Павел\Documents\фото\IMG_1144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92896"/>
            <a:ext cx="4499992" cy="3372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947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197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«Развитие речевых и творческих способностей детей средствами наблюдений в природе»</vt:lpstr>
      <vt:lpstr>Актуальность проекта</vt:lpstr>
      <vt:lpstr>Цель</vt:lpstr>
      <vt:lpstr>Задачи</vt:lpstr>
      <vt:lpstr>Предполагаемый результат</vt:lpstr>
      <vt:lpstr>Уход за растениями на групповом участке </vt:lpstr>
      <vt:lpstr>Есть у нас огород </vt:lpstr>
      <vt:lpstr>Очень любим рисовать</vt:lpstr>
      <vt:lpstr>За что я люблю осень</vt:lpstr>
      <vt:lpstr>Выставка поделок из природного материала «Осенние фантазии» </vt:lpstr>
      <vt:lpstr>Презентация PowerPoint</vt:lpstr>
      <vt:lpstr>Презентация PowerPoint</vt:lpstr>
      <vt:lpstr>Вечер поэзии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Samsung</dc:creator>
  <cp:lastModifiedBy>RePack by Diakov</cp:lastModifiedBy>
  <cp:revision>19</cp:revision>
  <dcterms:created xsi:type="dcterms:W3CDTF">2018-03-22T17:19:14Z</dcterms:created>
  <dcterms:modified xsi:type="dcterms:W3CDTF">2018-05-07T14:01:31Z</dcterms:modified>
</cp:coreProperties>
</file>