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59" r:id="rId5"/>
    <p:sldId id="28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18"/>
    <a:srgbClr val="A50021"/>
    <a:srgbClr val="1B511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6" d="100"/>
          <a:sy n="56" d="100"/>
        </p:scale>
        <p:origin x="-1776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2549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397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2753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96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953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3418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415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9247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6708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0848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775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553C6-2F65-4EF9-85AE-6B54332E18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316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785926"/>
            <a:ext cx="7187802" cy="29546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350" dirty="0" smtClean="0">
                <a:ln w="11430"/>
                <a:solidFill>
                  <a:srgbClr val="7E00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Устный журнал</a:t>
            </a:r>
          </a:p>
          <a:p>
            <a:pPr algn="ctr"/>
            <a:r>
              <a:rPr lang="ru-RU" sz="6000" b="1" spc="350" dirty="0" smtClean="0">
                <a:ln w="11430"/>
                <a:solidFill>
                  <a:srgbClr val="7E00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«Урал </a:t>
            </a:r>
          </a:p>
          <a:p>
            <a:pPr algn="ctr"/>
            <a:r>
              <a:rPr lang="ru-RU" sz="6000" b="1" spc="350" dirty="0" smtClean="0">
                <a:ln w="11430"/>
                <a:solidFill>
                  <a:srgbClr val="7E00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встречает гостей»</a:t>
            </a:r>
          </a:p>
        </p:txBody>
      </p:sp>
    </p:spTree>
    <p:extLst>
      <p:ext uri="{BB962C8B-B14F-4D97-AF65-F5344CB8AC3E}">
        <p14:creationId xmlns="" xmlns:p14="http://schemas.microsoft.com/office/powerpoint/2010/main" val="425227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User\Рабочий стол\tatarstan-russia-nature-e139158926184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User\Рабочий стол\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User\Рабочий стол\99957b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User\Рабочий стол\3e2f90118ec301b8ecd3d132686a7f4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C:\Documents and Settings\User\Рабочий стол\FB13-29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44" name="Picture 4" descr="C:\Documents and Settings\User\Рабочий стол\912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9492" cy="6858000"/>
          </a:xfrm>
          <a:prstGeom prst="rect">
            <a:avLst/>
          </a:prstGeom>
          <a:noFill/>
        </p:spPr>
      </p:pic>
      <p:pic>
        <p:nvPicPr>
          <p:cNvPr id="10245" name="Picture 5" descr="C:\Documents and Settings\User\Рабочий стол\hello_html_1fb62c5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User\Рабочий стол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Рабочий стол\картинки\1казах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03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Documents and Settings\User\Рабочий стол\картинки\дастархан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40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User\Рабочий стол\картинки\kazah_avaj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5" name="Picture 3" descr="C:\Documents and Settings\User\Рабочий стол\картинки\34513561.czh418gly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6" name="Picture 4" descr="C:\Documents and Settings\User\Рабочий стол\картинки\домбра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7" name="Picture 5" descr="C:\Documents and Settings\User\Рабочий стол\картинки\2013_10_02_06_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3318" name="Picture 6" descr="C:\Documents and Settings\User\Рабочий стол\картинки\479387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User\Рабочий стол\картинки\домбра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2723" cy="2500306"/>
          </a:xfrm>
          <a:prstGeom prst="rect">
            <a:avLst/>
          </a:prstGeom>
          <a:noFill/>
        </p:spPr>
      </p:pic>
      <p:pic>
        <p:nvPicPr>
          <p:cNvPr id="14339" name="Picture 3" descr="C:\Documents and Settings\User\Рабочий стол\0000255de8c4683f7ed38da68d017c05_i-95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496573"/>
            <a:ext cx="4376730" cy="4361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User\Рабочий стол\baursaki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User\Рабочий стол\картинки\932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7" name="Picture 3" descr="C:\Documents and Settings\User\Рабочий стол\картинки\плат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1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04664"/>
            <a:ext cx="83529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3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Заголовок слайда</a:t>
            </a:r>
          </a:p>
        </p:txBody>
      </p:sp>
      <p:pic>
        <p:nvPicPr>
          <p:cNvPr id="1026" name="Picture 2" descr="C:\Documents and Settings\User\Рабочий стол\картинки\5748747_xlarg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070289" cy="68580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картинки\24289658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08309" cy="6858000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картинки\Tagana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картинки\Ural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картинки\dscn125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2979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Documents and Settings\User\Рабочий стол\картинки\Kazahskie_yurt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Documents and Settings\User\Рабочий стол\картинки\img_05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C:\Documents and Settings\User\Рабочий стол\картинки\600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7413" name="Picture 5" descr="C:\Documents and Settings\User\Рабочий стол\картинки\kazahskaj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0"/>
            <a:ext cx="925015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User\Рабочий стол\3_IMG_297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ЦЫГАНЕ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C:\Documents and Settings\User\Рабочий стол\картинки\цыган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Documents and Settings\User\Рабочий стол\картинки\цыгане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5" name="Picture 5" descr="C:\Documents and Settings\User\Рабочий стол\24263.fl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6" name="Picture 6" descr="C:\Documents and Settings\User\Рабочий стол\220751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User\Рабочий стол\картинки\ЦЫГАГНЕ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Documents and Settings\User\Рабочий стол\картинки\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8" descr="C:\Documents and Settings\User\Рабочий стол\img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9" descr="C:\Documents and Settings\User\Рабочий стол\tsiganskie_romansi_tsiganochk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25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Documents and Settings\User\Рабочий стол\картинки\211883973_f511189fa4601a974b8ea65e17901724_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ИГРЫ НАРОДОВ УРАЛА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2530" name="Picture 2" descr="C:\Documents and Settings\User\Рабочий стол\картинки\slide_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7715304" cy="5060402"/>
          </a:xfrm>
          <a:prstGeom prst="rect">
            <a:avLst/>
          </a:prstGeom>
          <a:noFill/>
        </p:spPr>
      </p:pic>
      <p:pic>
        <p:nvPicPr>
          <p:cNvPr id="22531" name="Picture 3" descr="C:\Documents and Settings\User\Рабочий стол\картинки\festival_shumi_maslenica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14422"/>
            <a:ext cx="7858180" cy="5238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User\Рабочий стол\картинки\1299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225689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1.Вечер тихой песнею над рекой плывет,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Дальними зарницами светится завод,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Где-то поезд катится точками огня,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Где-то под </a:t>
            </a:r>
            <a:r>
              <a:rPr lang="ru-RU" sz="3600" b="1" dirty="0" err="1" smtClean="0">
                <a:solidFill>
                  <a:schemeClr val="bg1"/>
                </a:solidFill>
              </a:rPr>
              <a:t>рябинушкой</a:t>
            </a:r>
            <a:r>
              <a:rPr lang="ru-RU" sz="3600" b="1" dirty="0" smtClean="0">
                <a:solidFill>
                  <a:schemeClr val="bg1"/>
                </a:solidFill>
              </a:rPr>
              <a:t> парни ждут меня.</a:t>
            </a:r>
          </a:p>
          <a:p>
            <a:endParaRPr lang="ru-RU" sz="3600" b="1" dirty="0" smtClean="0">
              <a:solidFill>
                <a:schemeClr val="bg1"/>
              </a:solidFill>
            </a:endParaRPr>
          </a:p>
          <a:p>
            <a:r>
              <a:rPr lang="ru-RU" sz="3600" b="1" dirty="0" smtClean="0">
                <a:solidFill>
                  <a:schemeClr val="bg1"/>
                </a:solidFill>
              </a:rPr>
              <a:t> Ой, рябина кудрявая, белые цветы,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Ой, рябина, </a:t>
            </a:r>
            <a:r>
              <a:rPr lang="ru-RU" sz="3600" b="1" dirty="0" err="1" smtClean="0">
                <a:solidFill>
                  <a:schemeClr val="bg1"/>
                </a:solidFill>
              </a:rPr>
              <a:t>рябинушка</a:t>
            </a:r>
            <a:r>
              <a:rPr lang="ru-RU" sz="3600" b="1" dirty="0" smtClean="0">
                <a:solidFill>
                  <a:schemeClr val="bg1"/>
                </a:solidFill>
              </a:rPr>
              <a:t>, что взгрустнула ты.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14290"/>
            <a:ext cx="765414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УРАЛЬСКАЯ РЯБИНУШКА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User\Рабочий стол\картинки\ряб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857232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2.Днём </a:t>
            </a:r>
            <a:r>
              <a:rPr lang="ru-RU" sz="3600" b="1" dirty="0" smtClean="0"/>
              <a:t>в цеху короткие встречи горячи,</a:t>
            </a:r>
          </a:p>
          <a:p>
            <a:r>
              <a:rPr lang="ru-RU" sz="3600" b="1" dirty="0" smtClean="0"/>
              <a:t> А сойдемся вечером - сядем и молчим.</a:t>
            </a:r>
          </a:p>
          <a:p>
            <a:r>
              <a:rPr lang="ru-RU" sz="3600" b="1" dirty="0" smtClean="0"/>
              <a:t> Смотрят звёзды летние молча на парней,</a:t>
            </a:r>
          </a:p>
          <a:p>
            <a:r>
              <a:rPr lang="ru-RU" sz="3600" b="1" dirty="0" smtClean="0"/>
              <a:t> И не скажут ясные, кто из них милей.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Ой, рябина кудрявая, белые цветы,</a:t>
            </a:r>
          </a:p>
          <a:p>
            <a:r>
              <a:rPr lang="ru-RU" sz="3600" b="1" dirty="0" smtClean="0"/>
              <a:t> Ой, рябина, </a:t>
            </a:r>
            <a:r>
              <a:rPr lang="ru-RU" sz="3600" b="1" dirty="0" err="1" smtClean="0"/>
              <a:t>рябинушка</a:t>
            </a:r>
            <a:r>
              <a:rPr lang="ru-RU" sz="3600" b="1" dirty="0" smtClean="0"/>
              <a:t>, что взгрустнула ты.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Е. </a:t>
            </a:r>
            <a:r>
              <a:rPr lang="ru-RU" b="1" dirty="0" err="1" smtClean="0">
                <a:solidFill>
                  <a:srgbClr val="002060"/>
                </a:solidFill>
              </a:rPr>
              <a:t>Куйвашев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губернатор Свердловской области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928802"/>
            <a:ext cx="4038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«Праздник народов Среднего Урала – праздник общего дома, праздник великой России, потому что Россия - страна вековой культуры и великой духовности.»</a:t>
            </a:r>
            <a:endParaRPr lang="ru-RU" dirty="0"/>
          </a:p>
        </p:txBody>
      </p:sp>
      <p:pic>
        <p:nvPicPr>
          <p:cNvPr id="5" name="Picture 2" descr="C:\Documents and Settings\User\Рабочий стол\картинки\куйвашев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2604" y="1643050"/>
            <a:ext cx="4000671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 Наша Родина – УРАЛ»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Documents and Settings\User\Рабочий стол\картинки\418355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6960703" cy="522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472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картинки\park_narodov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271174" cy="2849568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картинки\tata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66"/>
            <a:ext cx="4071966" cy="2818688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картинки\марийц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214686"/>
            <a:ext cx="4286280" cy="3000396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картинки\татары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143248"/>
            <a:ext cx="4176719" cy="3129477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картинки\казахи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57166"/>
            <a:ext cx="8429684" cy="6000792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картинки\башкиры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57166"/>
            <a:ext cx="8443308" cy="6143668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картинки\удмурты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57165"/>
            <a:ext cx="8429684" cy="6107949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картинки\1323_o8416649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357166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Свердловской области проживают 140 национальностей: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972072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Русские — 9 690 527 (80,22 %)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Татары — 581 728 (4,82 %)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Башкиры — 252 358 (2,09 %)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Украинцы — 250 020 (2,07 %)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Казахи — 70 788 (0,59 %)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Ханты — 29 469 (0,24 %)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Удмурты — 22 882 (0,19 %)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Манси — 11 900 (0,10 %)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Цыгане — 10 302 (0,09 %)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«ЛИКИ  МНОГОНАЦИОНАЛЬНОГО УРАЛА»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Documents and Settings\User\Рабочий стол\картинки\татары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786610" cy="5059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ГЕРБ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Documents and Settings\User\Рабочий стол\герб РТ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071546"/>
            <a:ext cx="5620567" cy="5620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ФЛАГ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Documents and Settings\User\Рабочий стол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857256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00000"/>
      </a:hlink>
      <a:folHlink>
        <a:srgbClr val="B1C97D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232</Words>
  <Application>Microsoft Office PowerPoint</Application>
  <PresentationFormat>Экран (4:3)</PresentationFormat>
  <Paragraphs>37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Е. Куйвашев  губернатор Свердловской области</vt:lpstr>
      <vt:lpstr>« Наша Родина – УРАЛ»</vt:lpstr>
      <vt:lpstr>Слайд 5</vt:lpstr>
      <vt:lpstr>В Свердловской области проживают 140 национальностей:</vt:lpstr>
      <vt:lpstr>«ЛИКИ  МНОГОНАЦИОНАЛЬНОГО УРАЛА»</vt:lpstr>
      <vt:lpstr>ГЕРБ</vt:lpstr>
      <vt:lpstr>ФЛАГ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ЦЫГАНЕ</vt:lpstr>
      <vt:lpstr>Слайд 23</vt:lpstr>
      <vt:lpstr>Слайд 24</vt:lpstr>
      <vt:lpstr>Слайд 25</vt:lpstr>
      <vt:lpstr>ИГРЫ НАРОДОВ УРАЛА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Комп</cp:lastModifiedBy>
  <cp:revision>16</cp:revision>
  <dcterms:created xsi:type="dcterms:W3CDTF">2015-01-10T12:57:42Z</dcterms:created>
  <dcterms:modified xsi:type="dcterms:W3CDTF">2016-11-20T11:08:28Z</dcterms:modified>
</cp:coreProperties>
</file>