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E8184-720D-4B49-9AA3-DD627C41E07D}" type="datetimeFigureOut">
              <a:rPr lang="ru-RU" smtClean="0"/>
              <a:t>27.08.2017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6EC11-17EC-4741-A467-C87E9A6A11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9460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E8184-720D-4B49-9AA3-DD627C41E07D}" type="datetimeFigureOut">
              <a:rPr lang="ru-RU" smtClean="0"/>
              <a:t>27.08.2017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6EC11-17EC-4741-A467-C87E9A6A11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68245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E8184-720D-4B49-9AA3-DD627C41E07D}" type="datetimeFigureOut">
              <a:rPr lang="ru-RU" smtClean="0"/>
              <a:t>27.08.2017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6EC11-17EC-4741-A467-C87E9A6A11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2575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E8184-720D-4B49-9AA3-DD627C41E07D}" type="datetimeFigureOut">
              <a:rPr lang="ru-RU" smtClean="0"/>
              <a:t>27.08.2017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6EC11-17EC-4741-A467-C87E9A6A11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92349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E8184-720D-4B49-9AA3-DD627C41E07D}" type="datetimeFigureOut">
              <a:rPr lang="ru-RU" smtClean="0"/>
              <a:t>27.08.2017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6EC11-17EC-4741-A467-C87E9A6A11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525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E8184-720D-4B49-9AA3-DD627C41E07D}" type="datetimeFigureOut">
              <a:rPr lang="ru-RU" smtClean="0"/>
              <a:t>27.08.2017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6EC11-17EC-4741-A467-C87E9A6A11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06707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E8184-720D-4B49-9AA3-DD627C41E07D}" type="datetimeFigureOut">
              <a:rPr lang="ru-RU" smtClean="0"/>
              <a:t>27.08.2017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6EC11-17EC-4741-A467-C87E9A6A11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2391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E8184-720D-4B49-9AA3-DD627C41E07D}" type="datetimeFigureOut">
              <a:rPr lang="ru-RU" smtClean="0"/>
              <a:t>27.08.2017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6EC11-17EC-4741-A467-C87E9A6A11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14997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E8184-720D-4B49-9AA3-DD627C41E07D}" type="datetimeFigureOut">
              <a:rPr lang="ru-RU" smtClean="0"/>
              <a:t>27.08.2017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6EC11-17EC-4741-A467-C87E9A6A11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05483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E8184-720D-4B49-9AA3-DD627C41E07D}" type="datetimeFigureOut">
              <a:rPr lang="ru-RU" smtClean="0"/>
              <a:t>27.08.2017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6EC11-17EC-4741-A467-C87E9A6A11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3001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E8184-720D-4B49-9AA3-DD627C41E07D}" type="datetimeFigureOut">
              <a:rPr lang="ru-RU" smtClean="0"/>
              <a:t>27.08.2017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6EC11-17EC-4741-A467-C87E9A6A11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05249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6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FE8184-720D-4B49-9AA3-DD627C41E07D}" type="datetimeFigureOut">
              <a:rPr lang="ru-RU" smtClean="0"/>
              <a:t>27.08.2017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06EC11-17EC-4741-A467-C87E9A6A11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57073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836712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sz="5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«ГОРА- САМОЦВЕТОВ».</a:t>
            </a:r>
            <a:endParaRPr lang="ru-RU" sz="54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07704" y="4784376"/>
            <a:ext cx="6872808" cy="1524944"/>
          </a:xfrm>
          <a:ln>
            <a:solidFill>
              <a:schemeClr val="accent1"/>
            </a:solidFill>
          </a:ln>
        </p:spPr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Исполнители: дети старшей группы ГБОУ СОШ № 1 д/сад № </a:t>
            </a: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27</a:t>
            </a:r>
          </a:p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Воспитатель : </a:t>
            </a:r>
            <a:r>
              <a:rPr lang="ru-RU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Хусаинова.Ф.С</a:t>
            </a:r>
            <a:r>
              <a:rPr lang="ru-RU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5365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Теперь пришла пора наносить клей на «камушки».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922" y="1600200"/>
            <a:ext cx="8046156" cy="4781128"/>
          </a:xfrm>
        </p:spPr>
      </p:pic>
    </p:spTree>
    <p:extLst>
      <p:ext uri="{BB962C8B-B14F-4D97-AF65-F5344CB8AC3E}">
        <p14:creationId xmlns:p14="http://schemas.microsoft.com/office/powerpoint/2010/main" val="2419723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Наклеиваем все.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556792"/>
            <a:ext cx="8243754" cy="4896544"/>
          </a:xfrm>
        </p:spPr>
      </p:pic>
    </p:spTree>
    <p:extLst>
      <p:ext uri="{BB962C8B-B14F-4D97-AF65-F5344CB8AC3E}">
        <p14:creationId xmlns:p14="http://schemas.microsoft.com/office/powerpoint/2010/main" val="218545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Работаем аккуратно.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922" y="1600200"/>
            <a:ext cx="8046156" cy="4781128"/>
          </a:xfrm>
        </p:spPr>
      </p:pic>
    </p:spTree>
    <p:extLst>
      <p:ext uri="{BB962C8B-B14F-4D97-AF65-F5344CB8AC3E}">
        <p14:creationId xmlns:p14="http://schemas.microsoft.com/office/powerpoint/2010/main" val="1579089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Наша работа-какие мы молодцы!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Поместим это чудо в группе.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922" y="1600200"/>
            <a:ext cx="8046156" cy="4781128"/>
          </a:xfrm>
        </p:spPr>
      </p:pic>
    </p:spTree>
    <p:extLst>
      <p:ext uri="{BB962C8B-B14F-4D97-AF65-F5344CB8AC3E}">
        <p14:creationId xmlns:p14="http://schemas.microsoft.com/office/powerpoint/2010/main" val="972587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84640" y="2708920"/>
            <a:ext cx="73757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Спасибо за внимание!</a:t>
            </a:r>
            <a:endParaRPr lang="ru-RU" sz="54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85167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«По пути к хозяйке Медной горы».</a:t>
            </a:r>
            <a:endParaRPr lang="ru-RU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132855"/>
            <a:ext cx="8229600" cy="331236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 smtClean="0"/>
              <a:t> </a:t>
            </a:r>
            <a:r>
              <a:rPr lang="ru-RU" sz="2400" dirty="0" smtClean="0"/>
              <a:t>Рассматривая иллюстрации сказок «Каменный цветок», «Серебряное копытце» </a:t>
            </a:r>
            <a:r>
              <a:rPr lang="ru-RU" sz="2400" dirty="0" err="1" smtClean="0"/>
              <a:t>П.Бажова</a:t>
            </a:r>
            <a:r>
              <a:rPr lang="ru-RU" sz="2400" dirty="0" smtClean="0"/>
              <a:t>, детям понравились разноцветные камни, которые есть в горах. Я предложила им выполнить мозаичную аппликацию из фантиков, превратив их в камни- самоцветы и из них построить свою Гору-Самоцветов. Мы стали собирать яркие фантики, когда набрали их, то приступили к работе.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4137373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Такие фантики.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922" y="1600200"/>
            <a:ext cx="8046156" cy="4781128"/>
          </a:xfrm>
        </p:spPr>
      </p:pic>
    </p:spTree>
    <p:extLst>
      <p:ext uri="{BB962C8B-B14F-4D97-AF65-F5344CB8AC3E}">
        <p14:creationId xmlns:p14="http://schemas.microsoft.com/office/powerpoint/2010/main" val="3209400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Купила полотно, вышила контуры горы самоцветов.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1628800"/>
            <a:ext cx="3960440" cy="4781128"/>
          </a:xfrm>
        </p:spPr>
      </p:pic>
    </p:spTree>
    <p:extLst>
      <p:ext uri="{BB962C8B-B14F-4D97-AF65-F5344CB8AC3E}">
        <p14:creationId xmlns:p14="http://schemas.microsoft.com/office/powerpoint/2010/main" val="3234176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 fontScale="90000"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Затем попробовала сама наклеить фантиков- «камушков».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1556792"/>
            <a:ext cx="3816424" cy="5059199"/>
          </a:xfrm>
        </p:spPr>
      </p:pic>
    </p:spTree>
    <p:extLst>
      <p:ext uri="{BB962C8B-B14F-4D97-AF65-F5344CB8AC3E}">
        <p14:creationId xmlns:p14="http://schemas.microsoft.com/office/powerpoint/2010/main" val="2421990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Дети вырезают из фантиков « камешки» разной формы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922" y="1600200"/>
            <a:ext cx="8046156" cy="4781128"/>
          </a:xfrm>
        </p:spPr>
      </p:pic>
    </p:spTree>
    <p:extLst>
      <p:ext uri="{BB962C8B-B14F-4D97-AF65-F5344CB8AC3E}">
        <p14:creationId xmlns:p14="http://schemas.microsoft.com/office/powerpoint/2010/main" val="4222821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Я наблюдаю за из работой.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922" y="1600200"/>
            <a:ext cx="8046156" cy="4781128"/>
          </a:xfrm>
        </p:spPr>
      </p:pic>
    </p:spTree>
    <p:extLst>
      <p:ext uri="{BB962C8B-B14F-4D97-AF65-F5344CB8AC3E}">
        <p14:creationId xmlns:p14="http://schemas.microsoft.com/office/powerpoint/2010/main" val="4258837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Некоторым детям подсказываю, помогаю.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922" y="1600200"/>
            <a:ext cx="8046156" cy="4781128"/>
          </a:xfrm>
        </p:spPr>
      </p:pic>
    </p:spTree>
    <p:extLst>
      <p:ext uri="{BB962C8B-B14F-4D97-AF65-F5344CB8AC3E}">
        <p14:creationId xmlns:p14="http://schemas.microsoft.com/office/powerpoint/2010/main" val="2182969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Очень все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старются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922" y="1600200"/>
            <a:ext cx="8046156" cy="4853136"/>
          </a:xfrm>
        </p:spPr>
      </p:pic>
    </p:spTree>
    <p:extLst>
      <p:ext uri="{BB962C8B-B14F-4D97-AF65-F5344CB8AC3E}">
        <p14:creationId xmlns:p14="http://schemas.microsoft.com/office/powerpoint/2010/main" val="1477170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156</Words>
  <Application>Microsoft Office PowerPoint</Application>
  <PresentationFormat>Экран (4:3)</PresentationFormat>
  <Paragraphs>17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«ГОРА- САМОЦВЕТОВ».</vt:lpstr>
      <vt:lpstr>«По пути к хозяйке Медной горы».</vt:lpstr>
      <vt:lpstr>Такие фантики.</vt:lpstr>
      <vt:lpstr>Купила полотно, вышила контуры горы самоцветов. </vt:lpstr>
      <vt:lpstr>Затем попробовала сама наклеить фантиков- «камушков».</vt:lpstr>
      <vt:lpstr>Дети вырезают из фантиков « камешки» разной формы</vt:lpstr>
      <vt:lpstr>Я наблюдаю за из работой.</vt:lpstr>
      <vt:lpstr>Некоторым детям подсказываю, помогаю.</vt:lpstr>
      <vt:lpstr>Очень все старются.</vt:lpstr>
      <vt:lpstr>Теперь пришла пора наносить клей на «камушки».</vt:lpstr>
      <vt:lpstr>Наклеиваем все.</vt:lpstr>
      <vt:lpstr>Работаем аккуратно.</vt:lpstr>
      <vt:lpstr>Наша работа-какие мы молодцы! Поместим это чудо в группе.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1</cp:lastModifiedBy>
  <cp:revision>7</cp:revision>
  <dcterms:created xsi:type="dcterms:W3CDTF">2017-08-27T09:06:16Z</dcterms:created>
  <dcterms:modified xsi:type="dcterms:W3CDTF">2017-08-27T13:12:51Z</dcterms:modified>
</cp:coreProperties>
</file>