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9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8BAF9-7EF2-46EE-AA98-2585674ABF73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94CA8-39C3-4269-8CC9-DBE0F2BD9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45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39702A6F-1755-4697-AC52-AEC4AB96EB5C}" type="datetimeFigureOut">
              <a:rPr lang="ru-RU" smtClean="0"/>
              <a:t>07.09.2017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B930D41-A1D7-4623-873C-3293A841D2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любимый город</a:t>
            </a:r>
            <a:br>
              <a:rPr lang="ru-RU" dirty="0" smtClean="0"/>
            </a:br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Подготовили воспитатели старшей группы №7</a:t>
            </a:r>
          </a:p>
          <a:p>
            <a:r>
              <a:rPr lang="ru-RU" dirty="0" err="1" smtClean="0"/>
              <a:t>Гречишникова</a:t>
            </a:r>
            <a:r>
              <a:rPr lang="ru-RU" dirty="0" smtClean="0"/>
              <a:t> О.А.</a:t>
            </a:r>
          </a:p>
          <a:p>
            <a:r>
              <a:rPr lang="ru-RU" dirty="0" smtClean="0"/>
              <a:t>Ковалёва С.А.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89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5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4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88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4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7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55" y="0"/>
            <a:ext cx="9144000" cy="69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2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0"/>
            <a:ext cx="5341962" cy="6858000"/>
          </a:xfrm>
          <a:prstGeom prst="rect">
            <a:avLst/>
          </a:prstGeom>
        </p:spPr>
      </p:pic>
      <p:pic>
        <p:nvPicPr>
          <p:cNvPr id="4" name="Gimn_Moskvy_-_Dorogaya_moya_stolica_zolotaya_moya_Moskv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9329.435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01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8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7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5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3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25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5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800600"/>
            <a:ext cx="5442992" cy="57261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Мы любим свой город!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7" b="24417"/>
          <a:stretch>
            <a:fillRect/>
          </a:stretch>
        </p:blipFill>
        <p:spPr>
          <a:xfrm>
            <a:off x="755576" y="0"/>
            <a:ext cx="7543800" cy="3429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                               МЫ РИСУЕМ СВОЙ ГОРОД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3" name="вару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8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3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1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0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4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0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2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0"/>
            <a:ext cx="5308054" cy="689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0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8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95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9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8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2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2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7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156</TotalTime>
  <Words>25</Words>
  <Application>Microsoft Office PowerPoint</Application>
  <PresentationFormat>Экран (4:3)</PresentationFormat>
  <Paragraphs>6</Paragraphs>
  <Slides>35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NewsPrint</vt:lpstr>
      <vt:lpstr>Мой любимый город 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любим свой город!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любимый город Москва</dc:title>
  <dc:creator>Администратор</dc:creator>
  <cp:lastModifiedBy>Администратор</cp:lastModifiedBy>
  <cp:revision>53</cp:revision>
  <dcterms:created xsi:type="dcterms:W3CDTF">2017-09-07T10:45:30Z</dcterms:created>
  <dcterms:modified xsi:type="dcterms:W3CDTF">2017-09-07T16:47:17Z</dcterms:modified>
</cp:coreProperties>
</file>